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ppt/notesSlides/notesSlide4.xml" ContentType="application/vnd.openxmlformats-officedocument.presentationml.notesSlide+xml"/>
  <Override PartName="/ppt/ink/ink3.xml" ContentType="application/inkml+xml"/>
  <Override PartName="/ppt/notesSlides/notesSlide5.xml" ContentType="application/vnd.openxmlformats-officedocument.presentationml.notesSlide+xml"/>
  <Override PartName="/ppt/ink/ink4.xml" ContentType="application/inkml+xml"/>
  <Override PartName="/ppt/notesSlides/notesSlide6.xml" ContentType="application/vnd.openxmlformats-officedocument.presentationml.notesSlide+xml"/>
  <Override PartName="/ppt/ink/ink5.xml" ContentType="application/inkml+xml"/>
  <Override PartName="/ppt/notesSlides/notesSlide7.xml" ContentType="application/vnd.openxmlformats-officedocument.presentationml.notesSlide+xml"/>
  <Override PartName="/ppt/ink/ink6.xml" ContentType="application/inkml+xml"/>
  <Override PartName="/ppt/notesSlides/notesSlide8.xml" ContentType="application/vnd.openxmlformats-officedocument.presentationml.notesSlide+xml"/>
  <Override PartName="/ppt/ink/ink7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8.xml" ContentType="application/inkml+xml"/>
  <Override PartName="/ppt/notesSlides/notesSlide11.xml" ContentType="application/vnd.openxmlformats-officedocument.presentationml.notesSlide+xml"/>
  <Override PartName="/ppt/ink/ink9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0.xml" ContentType="application/inkml+xml"/>
  <Override PartName="/ppt/notesSlides/notesSlide14.xml" ContentType="application/vnd.openxmlformats-officedocument.presentationml.notesSlide+xml"/>
  <Override PartName="/ppt/ink/ink11.xml" ContentType="application/inkml+xml"/>
  <Override PartName="/ppt/notesSlides/notesSlide15.xml" ContentType="application/vnd.openxmlformats-officedocument.presentationml.notesSlide+xml"/>
  <Override PartName="/ppt/ink/ink12.xml" ContentType="application/inkml+xml"/>
  <Override PartName="/ppt/notesSlides/notesSlide16.xml" ContentType="application/vnd.openxmlformats-officedocument.presentationml.notesSlide+xml"/>
  <Override PartName="/ppt/ink/ink13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4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5.xml" ContentType="application/inkml+xml"/>
  <Override PartName="/ppt/notesSlides/notesSlide23.xml" ContentType="application/vnd.openxmlformats-officedocument.presentationml.notesSlide+xml"/>
  <Override PartName="/ppt/ink/ink16.xml" ContentType="application/inkml+xml"/>
  <Override PartName="/ppt/notesSlides/notesSlide24.xml" ContentType="application/vnd.openxmlformats-officedocument.presentationml.notesSlide+xml"/>
  <Override PartName="/ppt/ink/ink17.xml" ContentType="application/inkml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ink/ink18.xml" ContentType="application/inkml+xml"/>
  <Override PartName="/ppt/notesSlides/notesSlide27.xml" ContentType="application/vnd.openxmlformats-officedocument.presentationml.notesSlide+xml"/>
  <Override PartName="/ppt/ink/ink19.xml" ContentType="application/inkml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0"/>
  </p:notesMasterIdLst>
  <p:sldIdLst>
    <p:sldId id="301" r:id="rId2"/>
    <p:sldId id="265" r:id="rId3"/>
    <p:sldId id="472" r:id="rId4"/>
    <p:sldId id="449" r:id="rId5"/>
    <p:sldId id="498" r:id="rId6"/>
    <p:sldId id="491" r:id="rId7"/>
    <p:sldId id="499" r:id="rId8"/>
    <p:sldId id="500" r:id="rId9"/>
    <p:sldId id="501" r:id="rId10"/>
    <p:sldId id="485" r:id="rId11"/>
    <p:sldId id="486" r:id="rId12"/>
    <p:sldId id="502" r:id="rId13"/>
    <p:sldId id="503" r:id="rId14"/>
    <p:sldId id="514" r:id="rId15"/>
    <p:sldId id="506" r:id="rId16"/>
    <p:sldId id="507" r:id="rId17"/>
    <p:sldId id="508" r:id="rId18"/>
    <p:sldId id="473" r:id="rId19"/>
    <p:sldId id="505" r:id="rId20"/>
    <p:sldId id="493" r:id="rId21"/>
    <p:sldId id="504" r:id="rId22"/>
    <p:sldId id="494" r:id="rId23"/>
    <p:sldId id="496" r:id="rId24"/>
    <p:sldId id="509" r:id="rId25"/>
    <p:sldId id="477" r:id="rId26"/>
    <p:sldId id="510" r:id="rId27"/>
    <p:sldId id="512" r:id="rId28"/>
    <p:sldId id="513" r:id="rId29"/>
  </p:sldIdLst>
  <p:sldSz cx="12192000" cy="6858000"/>
  <p:notesSz cx="6858000" cy="9144000"/>
  <p:embeddedFontLst>
    <p:embeddedFont>
      <p:font typeface="Cambria Math" panose="02040503050406030204" pitchFamily="18" charset="0"/>
      <p:regular r:id="rId31"/>
    </p:embeddedFont>
    <p:embeddedFont>
      <p:font typeface="Lato" panose="020F0502020204030203" pitchFamily="34" charset="0"/>
      <p:regular r:id="rId32"/>
      <p:bold r:id="rId33"/>
      <p:italic r:id="rId34"/>
      <p:boldItalic r:id="rId35"/>
    </p:embeddedFont>
    <p:embeddedFont>
      <p:font typeface="Lato Light" panose="020F0502020204030203" pitchFamily="34" charset="0"/>
      <p:regular r:id="rId36"/>
      <p:bold r:id="rId37"/>
      <p:italic r:id="rId38"/>
      <p:boldItalic r:id="rId39"/>
    </p:embeddedFont>
    <p:embeddedFont>
      <p:font typeface="Roboto Slab" pitchFamily="2" charset="0"/>
      <p:regular r:id="rId40"/>
      <p:bold r:id="rId41"/>
    </p:embeddedFont>
  </p:embeddedFontLst>
  <p:custDataLst>
    <p:tags r:id="rId42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1" roundtripDataSignature="AMtx7mh8+V1nZDCJuCgwzr3Qy4Uygyy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7C074C-A82D-4799-AD4D-ECD6B58B4DEF}">
  <a:tblStyle styleId="{947C074C-A82D-4799-AD4D-ECD6B58B4DEF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6E7"/>
          </a:solidFill>
        </a:fill>
      </a:tcStyle>
    </a:wholeTbl>
    <a:band1H>
      <a:tcTxStyle/>
      <a:tcStyle>
        <a:tcBdr/>
        <a:fill>
          <a:solidFill>
            <a:srgbClr val="EA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A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2"/>
    <p:restoredTop sz="94726"/>
  </p:normalViewPr>
  <p:slideViewPr>
    <p:cSldViewPr snapToGrid="0">
      <p:cViewPr varScale="1">
        <p:scale>
          <a:sx n="103" d="100"/>
          <a:sy n="103" d="100"/>
        </p:scale>
        <p:origin x="48" y="2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ags" Target="tags/tag1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61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6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26T18:18:33.49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4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2-26T18:18:50.104"/>
    </inkml:context>
  </inkml:definitions>
  <inkml:trace contextRef="#ctx0" brushRef="#br0">22933 12217 6447 0,'0'-2'576'0,"0"2"-576"0,0 0 0 0,0 0 0 0,0 2 896 0,0-2 80 0,0 0 16 0,0 0 0 0,-1 1 704 0,1 0 144 31,0 4 16-31,1-1 16 0,-1 1-464 0,0 3-112 0,0 1-16 0,0 1 0 0,2 3-64 0,-2 0 0 16,1-1-16-16,-1 4 0 15,1 1-192-15,-1 1-48 0,2 1 0 0,-1 0 0 0,-1-19-368 0,0 0-80 16,10 56 0-16,-10-56-16 0,0 0-320 0,0 0-176 16,0 0 192-16,34 57-192 0,-34-57 224 0,0 0-64 15,0 0-16-15,0 0 0 16,55 8 144-16,-45-14 32 0,1 0 0 0,1-2 0 0,-2-4 64 0,-1 0 0 15,0-2 16-15,-2-3 0 16,0 0 240-16,0-2 32 0,-1 1 16 0,-2 0 0 16,0 3-64-16,0-1-16 0,2-6 0 0,-2 0 0 15,2-2-208-15,-2 1-32 0,2 2-16 0,-3 1 0 16,1 2-128-16,0 2-32 0,-1 5 0 0,0 2 0 0,-3 1-48 0,1 2-16 0,-1 4 0 0,0 0 0 16,2 4 16-16,-1 2 0 0,-1 4 0 0,0 4 0 15,0 3-144 1,-3 5 128-16,2 4-128 0,-2 6 128 0,0 5-128 0,0 4 0 15,-1 5 144-15,3 0-144 0,1 1 0 0,0-1 0 0,1-2 0 16,3-1 0-16,3 3 0 0,-7-44 0 0,15 71 0 0,-15-71 0 16,11 56 0-16,-11-56 0 0,10 50 0 0,-10-50 0 15,8 42 0-15,-5-24 0 16,-3-18 0-16,0 0 0 0,6 47 0 0,-6-36 0 16,-2 2 128-16,1-3-128 0,-2-3 224 0,0-1-32 15,0-1 0-15,-2-2 0 0,1 0 64 0,-4-2 16 16,0-1 0-16,0 0 0 0,-2 0 144 0,-2-1 32 15,-2 1 0-15,-1-1 0 0,-2 1-128 0,0-2 0 16,-2 2-16-16,0-1 0 0,-1 1-80 0,-1 0-16 16,-1-2 0-16,3 2 0 0,2-1-208 0,1 1 128 0,-1-1-128 15,0-2 0-15,3 1 0 0,0-1 0 0,3-1 0 16,-1 0 0 0,3 1-448-16,1-1-16 0,3 0-16 0,1-1 0 15,2 0-320-15,4 1-64 0,2-2-16 0,1-1-18640 0</inkml:trace>
  <inkml:trace contextRef="#ctx0" brushRef="#br0" timeOffset="404.7">23528 12608 14735 0,'-1'-2'640'0,"1"2"160"0,0-1-640 15,1 1-160-15,0 0 0 0,1-1 0 0,1 1 1024 0,1-2 160 0,2 1 32 0,1-1 16 0,2 1 848 0,3 0 160 16,-2-1 48-16,0 1 0 0,-1-1-464 0,1 1-96 0,0-1 0 0,2 2-16 16,-12 0-432-16,0 0-96 0,0 0-16 0,49 2 0 15,-49-2-592-15,0 0-128 0,0 0-32 0,0 0 0 16,0 0-272-16,65 11-144 0,-57-8 160 0,2-2-160 16,-1 1 0-16,-2-1 0 0,-7-1 0 0,0 0 0 15,0 0-704-15,0 0-128 0,0 0-16 0,0 0-10320 16,0 0-2064-16</inkml:trace>
  <inkml:trace contextRef="#ctx0" brushRef="#br0" timeOffset="585.72">23457 12762 11967 0,'5'0'1072'0,"-1"0"-864"0,0 0-208 0,2 0 0 0,-1 0 1216 0,2 0 192 16,-7 0 32-16,0 0 16 0,65-3 992 0,-65 3 208 15,68-4 32-15,-68 4 16 0,61-4-368 0,-61 4-80 0,49-5-16 0,-49 5 0 16,43-4-896-16,-43 4-192 0,0 0-48 0,45-1 0 16,-35 1-976-16,-3 1-128 15,-3 2-144-15,-1 0-17088 0</inkml:trace>
  <inkml:trace contextRef="#ctx0" brushRef="#br0" timeOffset="4545.22">26011 11256 11967 0,'-1'-2'1072'0,"0"1"-864"0,-1 0-208 0,1 1 0 0,-2 0 624 0,0-2 80 0,-4-1 0 0,-4 1 16 16,-5-3 704-16,-2 2 144 16,-1 1 32-16,1-1 0 0,0 3 256 0,1 0 64 15,1 0 16-15,2 1 0 0,1 1-336 0,1 0-64 0,2 3 0 0,-1-2-16 0,1-2-592 0,0 2-112 16,0 0-32-16,1-2 0 15,1 2-272-15,-1 0-64 0,0 1-16 0,-1-1 0 16,0 4-96-16,0-2-16 0,-1 3 0 0,-5 1 0 16,-2 4-96-16,-2 3-32 0,-1-1 0 0,2 2 0 15,4-1-192-15,1-2 144 0,2 0-144 0,4-3 128 0,-1 2-128 0,1 0 0 16,4-2 144-16,-1 2-144 0,3-2 128 0,2 0-128 16,1 2 128-16,-1-2-128 0,3 1 0 0,-2-1 0 15,2 0 0-15,1 1 0 0,2-1 0 0,1 0 0 0,0 2 0 16,2-3 0-16,0 0 0 0,1-1 0 15,2 0 0-15,0-1 128 0,-12-8-128 16,0 0 0-16,0 0 0 0,0 0 0 16,75 30 0-16,-58-26 0 0,-17-4 0 0,0 0 0 0,0 0 0 0,62 20 0 0,-62-20 0 0,0 0 0 31,0 0 0-31,0 0 0 0,58 41 0 0,-51-30 0 16,-1 2 0-16,0 1 0 0,-4 3 0 0,0 2 0 0,-4 2 0 0,0 0 0 0,-3 2 0 15,0 1 128-15,-1 0-128 16,-2-5 128-16,1-2-128 0,-3 2 128 0,4 2-128 0,-2 1 0 0,-2 2 0 15,0-2 0-15,0-1 0 0,-1-3 0 16,-2-1 0-16,-1 0 0 0,0-1 0 0,-2-2 144 16,-4 3-144-16,-2-2 160 0,-1 1 16 0,0-2 0 15,1-1 0-15,1 1 0 0,4-4 0 0,-2 0 0 16,0-1 0-16,-1 0 0 0,7-2 0 0,2-1 0 16,1-1 0-16,-3-2 0 0,1 0-32 0,0 0 0 15,1-3 0-15,1 0 0 0,4-2-16 0,4 0 0 0,-4 0 0 16,2-2 0-16,1 1 0 0,0 0-128 0,2 2 192 0,-1-3-64 15,2-1-128-15,0 3 128 0,2-1-128 0,0 0 128 16,3 0-128-16,0 3 0 0,2-3 0 0,3 0 0 16,0 1 0-16,3-1 0 0,2 0 0 0,4 2 0 15,1-2-160-15,1 0 160 0,-21 3 0 0,44-2-144 16,-44 2 144-16,48 3 0 0,-48-3 0 0,0 0-128 16,56 12 128-16,-56-12 0 0,0 0 0 0,0 0 0 15,69 38 0-15,-69-38 0 0,0 0 0 0,0 0-128 16,40 75 128-16,-40-75 0 0,3 52 0 0,-3-52-128 0,-7 63 128 15,0-29-160-15,-1-1 160 0,0-2-160 16,-2-1 160-16,0 2-128 0,-3 2 128 0,2 1-128 16,0-1 128-16,2 0 0 0,1-1 0 0,1-2-128 0,1 0 128 0,2 1 0 15,0-1 0-15,1 0 0 16,0 1 0-16,2-1 0 0,-1-2 0 0,2-29 128 16,2 58-128-16,-2-58 192 0,4 54-64 0,-4-54 0 0,6 54-128 0,-6-54 144 15,7 52-144-15,-7-52 160 0,0 0-160 0,8 48 192 16,-6-38-192-16,0-2 192 0,0 2-48 0,1 0 0 0,-3-10 0 15,0 0 0-15,0 0 32 0,0 0 0 0,41 71 0 0,-41-71 0 16,0 0-16-16,53 73 0 16,-53-73 0-16,0 0 0 0,55 55 48 0,-55-55 16 0,0 0 0 0,0 0 0 15,64 27 144-15,-50-27 16 16,2-3 16-16,-2-1 0 0,-2-2 80 0,1 1 16 0,-2-1 0 0,-2-1 0 16,-2 0-176-16,-3 0-16 0,0-2-16 0,-2-1 0 15,-1 3-288-15,1-1 0 16,-4 1 0-16,2-3 0 15,0 3-384-15,0-2-192 0,-1 2-48 0,1 0-13984 0,-2 2-2800 0</inkml:trace>
  <inkml:trace contextRef="#ctx1" brushRef="#br0">28534 18669 0</inkml:trace>
  <inkml:trace contextRef="#ctx0" brushRef="#br0" timeOffset="17444.68">26356 12246 19343 0,'0'0'1728'0,"0"0"-1392"0,6-3-336 0,-6 3 0 0,0 0 240 0,1-1-32 0,2 0 0 0,-3-1 0 15,1 2 1904-15,-2 0 368 0,-2 4 80 0,0 2 0 16,-2 4-272-16,-2 4-64 0,0 2-16 0,-2 2 0 16,2 2-1072-16,1 2-224 0,-2-1-32 0,2 2-16 15,2 1-544-15,0 2-96 0,2-1-32 0,2 0 0 0,2-1-192 16,1-2 0-16,-1-3 0 0,1-2 0 0,1-3 0 0,-1-1 128 15,2-2-128-15,-3-2 0 0,3-2 160 0,-3-1-16 16,1-2 0-16,-1-1 0 0,-1-3 16 0,0 0 0 16,-1-2 0-16,0-2 0 0,2 0 64 0,-2-2 16 15,0-1 0-15,0 0 0 0,1-3 80 0,-2-1 32 16,-1-3 0-16,1 0 0 0,-2 1-48 0,2-1-16 16,-2-5 0-16,2 0 0 0,-2-4-64 0,0-1-16 15,2 0 0-15,-2 0 0 0,1 0-64 0,-1-1-16 16,2-2 0-16,-2 0 0 0,3 3-128 0,-1 3 192 15,1 1-192-15,-2 4 192 0,2 5-48 0,0 3 0 16,0 2 0-16,0 3 0 0,0 2 16 0,2 3 0 0,-1 3 0 0,1 3 0 16,0 4-160-16,1 2 0 0,-3-14 144 0,0 0-144 15,20 60 0-15,-20-60 0 0,25 53 0 0,-25-53-128 16,32 52-64-16,-32-52-16 0,39 48 0 16,-39-48 0-16,0 0-64 0,62 54-16 0,-62-54 0 0,0 0 0 15,0 0 144-15,68 41 144 0,-68-41-208 0,0 0 80 16,0 0 128-16,0 0 0 0,64 18 0 0,-64-18-128 15,0 0 128-15,0 0 0 0,0 0 0 0,49-7 0 16,-40 3 0-16,-1-1 128 0,1-2-128 0,-2 0 176 16,0 0-16-16,-2-1 0 0,1-2 0 0,-2-1 0 15,-1-1 48-15,-2 0 16 0,1-5 0 0,-1-5 0 16,-2 1 48-16,-1-3 16 0,1 0 0 0,-2-1 0 16,-1 1-16-16,0 1 0 0,-1 2 0 0,1 3 0 15,0 1-32-15,-2 3-16 0,2 2 0 0,1 2 0 0,0 2-96 0,1-1-128 16,-4 4 176-16,2-1-176 0,1 2 0 0,0 0-256 15,-1 2 32-15,2 1 0 16,1-1-608-16,1 2-128 0,0 2-32 0,1 1 0 16,4 2-352-16,-5-5-80 0,0 0-16 0,0 0-17696 0</inkml:trace>
  <inkml:trace contextRef="#ctx0" brushRef="#br0" timeOffset="18161.36">26819 12536 15663 0,'0'0'688'0,"0"0"144"0,0 0-656 0,0 0-176 0,0 0 0 0,0 0 0 0,0 0 1280 0,47-10 240 0,-34 6 32 0,2-2 16 0,2-1 1120 0,0-2 240 16,-1 2 32-16,-4 0 16 0,1 0-928 0,-3-1-176 16,-1 1-32-16,-2-2-16 0,-2 2-848 0,-1-1-160 15,1-1-48-15,-4 1 0 0,1-1-368 0,-2-1-80 16,0 2 0-16,-2-2-16 0,-2 2-96 0,1-1-16 15,-1 2 0-15,-2 0 0 16,-1 1 0-16,0 3-16 0,-1 2 0 0,-2 0 0 16,-2 2-176-16,3 2 160 0,-3 1-160 0,2 2 160 15,0-1-160-15,2 4 0 0,-3 2 0 0,2 2 0 0,2 0-128 0,1-1 128 16,2 2-160-16,1 1 160 0,3 0-192 16,0-1 48-16,0-14 16 0,0 0 0 0,16 45-32 0,-16-45 0 15,0 0 0-15,0 0 0 0,44 44 32 0,-44-44 0 0,0 0 0 0,0 0 0 31,0 0 128-31,72 10 0 0,-57-14 0 0,1 0-128 16,-1-2 128-16,2-1 0 0,0-1 0 0,-17 8 0 0,31-16 0 0,-17 7 0 0,-1 1 0 16,-1 0 0-16,-3 0-144 15,0 0 0-15,-1 0 0 0,-2-1 0 0,0 2 144 0,-2-2-208 0,0 2 80 16,-2 2 128-16,-1-1-144 0,-1 2 144 16,0 0 0-16,-1 1 0 0,-2 1 0 0,1 1 0 15,-1 1 160-15,1 1-32 0,-1 1 80 0,0 1 32 0,2 1 0 0,-2 0 0 16,1 2-96-16,1 1-16 0,1 0 0 0,0 0 0 15,1 0-128-15,1 0 160 0,1 2-160 16,-1-1 160-16,3 1-160 0,-1-2 0 16,-4-7 0-16,0 0 128 0,0 0-128 0,0 0 0 15,0 0 0-15,0 0 0 0,45 45 0 0,-45-45 0 16,0 0 0-16,0 0 0 0,0 0 0 0,0 0 0 0,0 0 0 0,59 4 0 16,-50-7 0-16,1-1 0 0,-3 0 0 0,1-2 0 15,-1 0 0-15,-1-1 0 0,0 2 128 0,-1-4-128 16,-2 2 224-16,-1 0-32 0,-1-1-16 0,0-1 0 15,-1 1 112-15,0-1 32 0,-1 1 0 0,0 1 0 16,-1 1-48-16,-1-1 0 0,1 3 0 0,0-1 0 16,-1 4-16-16,2 1-16 0,-1 0 0 0,1 3 0 15,1 1-96-15,0 2-16 0,0 1 0 0,1 3 0 16,1 1-128-16,-2-11 0 0,0 0 0 0,0 0 128 0,14 44-128 16,-11-40 0-16,-2 0 0 0,1 1 0 0,-1-3-288 0,2 1 64 15,1 0 16-15,0 0 0 0,-4-3-112 16,0 0 0-16,0 0-16 0,0 0 0 15,0 0-288-15,70 8-48 0,-70-8-16 0,0 0-12352 16,39-11-2464-16</inkml:trace>
  <inkml:trace contextRef="#ctx0" brushRef="#br0" timeOffset="18447.02">27704 11990 21183 0,'-7'-12'1888'0,"4"8"-1504"0,1-1-384 0,1 2 0 0,0 2 1872 0,1 0 304 0,-2 1 64 0,1 0 16 16,-1 2 432-16,1 6 96 0,0 1 16 0,-1 7 0 16,2-16-1632-16,0 42-320 0,0-42-64 0,3 61-16 15,0-26-352-15,-3 4-80 0,-2 3-16 0,1 2 0 16,0-3-128-16,1-2-16 0,-2-1-16 0,2-2 0 16,0-4-160-16,0-32 0 0,3 51 0 0,-3-51 0 15,4 38 0-15,-4-38 128 0,0 0-128 0,0 0 0 16,13 50 0-16,-13-50 0 0,0 0 0 0,0 0 0 15,0 0-256-15,0 0-128 0,0 0-16 0,0 0-16 16,0 0-960-16,0 0-192 0,0 0-32 0,0 0-15712 16</inkml:trace>
  <inkml:trace contextRef="#ctx0" brushRef="#br0" timeOffset="18620.87">27482 12373 27647 0,'0'0'1216'0,"0"0"256"0,3 0-1168 0,-2 0-304 0,1 0 0 0,-1 0 0 15,2 2 2128-15,1-2 368 0,3 0 80 0,-7 0 16 16,0 0-992-16,0 0-192 0,64 1-32 0,-64-1-16 16,0 0-816-16,60-1-160 0,-60 1-48 0,0 0 0 15,60-6-336-15,-60 6 128 16,0 0-128-16,45-7 0 16,-31 3-384-16,-3 1-160 0,2 0-32 0,-2 0-18048 0</inkml:trace>
  <inkml:trace contextRef="#ctx0" brushRef="#br0" timeOffset="19003.09">27931 12352 25791 0,'0'2'2304'0,"0"-1"-1856"16,2 0-448-16,-2 1 0 0,0-1 1744 0,0 1 256 16,-2 2 48-16,1 3 16 0,1 4 176 0,-2 2 48 31,2 4 0-31,0 0 0 0,0 0-1344 0,2 0-272 0,-2 0-48 0,0-2-16 15,1 1-400-15,-1-16-80 0,0 0 0 0,0 0-128 0,9 41 0 0,-8-36 0 0,0 0 0 0,1-1 0 32,-2-1 0-32,1 0 0 0,1-1 0 0,-1 0 0 15,1-1-240-15,-2 1 48 0,1-2 16 0,0 0 0 16,1 0 16-16,-2-3 0 0,1 1 0 0,1 0 0 16,-2-3 160-16,1 1-160 0,-1 0 160 0,1-2-160 15,-1 1 160-15,2-3 0 0,-2 1 0 0,1 2-128 16,1-4 128-16,0 2 0 0,1-1 0 0,0 1 0 15,1 0 0-15,1 1 0 0,-1-1 0 0,2 3 128 0,-2 1 48 0,-1 0 16 16,1 3 0-16,0-1 0 16,2 1 16-16,1 1 16 0,-2 0 0 0,2 1 0 0,1-1-80 0,-8-1-16 15,0 0 0-15,0 0 0 0,0 0-128 0,0 0 0 16,0 0 0-16,63 0 0 0,-63 0-368 0,0 0 0 16,34-10 0-16,-23 5 0 15,2 0-992-15,-2 0-208 0</inkml:trace>
  <inkml:trace contextRef="#ctx0" brushRef="#br0" timeOffset="19447.68">28393 12503 20271 0,'3'2'896'0,"-2"-4"192"0,2 2-880 0,0-1-208 0,-2-1 0 0,1 2 0 15,1-1 1552-15,-1-2 272 0,4 0 48 0,0-2 16 16,1-1 752-16,-2-1 160 0,3 1 16 0,-4-1 16 15,-1 0-1312-15,-1 0-272 0,-2 2-48 0,0-3-16 16,-2 3-640-16,-1-1-128 0,-3-1-32 0,0 1 0 0,-1 2-112 0,-2-1-16 16,0 0-16-16,-1 3 0 0,-1 0-80 0,0 1-16 15,-1 1 0-15,0 1 0 16,0 2-144-16,0 1 0 0,2 0 0 0,-2 3 128 0,4 1-128 0,1 0 0 16,0 2 0-16,3 1 0 0,-1 0-272 0,4-1 64 15,-1 2 16-15,4-1 0 0,-1-3-32 0,2 1 0 16,1-1 0-16,2-2 0 15,0 0 48-15,-6-6 16 0,0 0 0 0,0 0 0 16,0 0 160-16,0 0 0 0,0 0 0 0,0 0 0 0,58 4 128 0,-50-7 0 16,-1 0 0-16,-1-1 0 0,-1 1 0 0,0-1 16 0,0 0 0 15,-2 0 0-15,0 1 48 0,0 0 16 16,0 0 0-16,-3 0 0 0,2 2 32 0,-2 1 0 0,0 0 0 0,2 3 0 16,-2-1-32-16,0 3 0 15,1 2 0-15,2 0 0 0,-2 1-208 0,2 2 144 0,0 0-144 16,-3-10 128-16,0 0-128 0,0 0 0 0,0 0 0 0,0 0-176 15,35 45-32-15,-35-45-16 0,0 0 0 0,0 0 0 16,0 0-176-16,0 0-48 0,0 0 0 0,61-4-12544 16,-51-3-2496-16</inkml:trace>
  <inkml:trace contextRef="#ctx0" brushRef="#br0" timeOffset="19717.63">28766 12002 39391 0,'-10'-4'864'0,"5"2"176"0,2 2 48 0,0 0 16 0,1 2-880 0,2 0-224 0,-1 4 0 0,1 0 0 0,-1 5 880 0,-1 4 128 0,1 8 16 0,-1 4 16 0,1 3-144 0,0 1-48 16,-1 7 0-16,2-1 0 0,-1 4-160 0,1-3-48 0,-2 3 0 0,4-5 0 16,-1-2-240-16,2-1-48 15,-3-33-16-15,7 52 0 16,-7-52-160-16,10 41-48 0,-10-41 0 0,0 0 0 15,20 45-128-15,-20-45 0 0,0 0 144 0,0 0-144 0,0 0 0 0,0 0-128 16,45 48 0-16,-45-48 0 31,0 0-624-31,0 0-112 0,0 0-32 0,0 0 0 0,0 0-416 0,24-14-96 0</inkml:trace>
  <inkml:trace contextRef="#ctx0" brushRef="#br0" timeOffset="20242.18">26339 11245 20271 0,'2'-2'1792'0,"-2"1"-1424"0,0-1-368 0,0 2 0 15,0 0 1584-15,1 0 240 0,-1 2 48 0,1 1 16 0,1 2 544 0,-1 5 96 16,-1-10 32-16,0 0 0 0,9 57-1104 0,-9-33-224 0,1 2-32 0,-1-26-16 15,11 64-688-15,-11-64-144 0,5 59-32 0,-5-59 0 16,11 54-112-16,-11-54-16 16,15 49-16-16,-15-49 0 0,0 0-176 0,17 53 160 15,-17-53-160-15,0 0 160 0,0 0-160 0,0 0 0 0,0 38 0 0,-7-35 0 32,2-2-560-32,-2-1-144 0,0-1-16 0,0-2-17488 0</inkml:trace>
  <inkml:trace contextRef="#ctx0" brushRef="#br0" timeOffset="20495.74">26240 11099 11967 0,'36'-38'1072'0,"-19"22"-864"16,2 2 1808-16,-3 3 352 0,-8 5 80 0,1 2 16 0,5 0 208 0,11-2 32 16,13-1 16-16,11-1 0 15,1 3-512-15,-6 4-96 0,-44 1-32 0,74 10 0 0,-74-10-992 0,0 0-208 16,69 38-48-16,-69-38 0 0,0 0-512 0,0 0-96 15,27 66-32-15,-30-49 0 0,-1-1 16 0,-5 1 0 16,-5-2 0-16,-3 2 0 0,-3 0 16 16,-2-3 0-16,-1 1 0 0,-2-1 0 0,-2-3-224 0,0-1 0 15,0 0 128-15,2-2-128 0,2 2 0 0,0-4-160 16,1-2 32-16,5 2 0 16,4-2-320-16,3-1-48 0,3-2-16 0,-1 2 0 15,2-2-992-15,2 1-208 0,4-1-32 0,3 2-14800 0</inkml:trace>
  <inkml:trace contextRef="#ctx0" brushRef="#br0" timeOffset="20876.23">26663 11562 19343 0,'-7'6'848'0,"4"-3"192"0,0 1-832 0,1-1-208 31,1 0 0-31,1-2 0 0,-1 2 1024 0,-1 1 144 15,1 3 48-15,1 2 0 0,0 1 640 0,3 0 144 0,2-1 32 0,1 0 0 16,-6-9-624-16,0 0-112 0,0 0-16 0,0 0-16 0,0 0-272 0,66 30-48 31,-66-30-16-31,0 0 0 0,0 0-432 0,57-2-96 0,-50 1-16 0,0-1 0 16,1 1-80-16,2-3-32 0,3-2 0 0,1-1 0 16,0-1-64-16,-1-1-16 0,-2-1 0 0,-2 0 0 15,-2 0 32-15,-3-1 0 0,0-2 0 0,-1 2 0 16,-3-2 96-16,0-1 32 0,-3 3 0 0,1 0 0 15,-1 2 16-15,-3 2 0 0,0-1 0 0,-2-1 0 16,1 3-16-16,-2 1 0 0,-5-2 0 0,-7-2 0 16,-2 4-32-16,-1 0-16 0,2 3 0 0,1 3 0 15,5 0-304-15,5 4 0 0,0 0 128 0,3 2-128 16,3 2-304-16,2 1-112 0,2 0-32 0,2 2 0 16,2 0-352-16,0-1-80 0,-3-11-16 0,0 0-12272 15,0 0-2448-15</inkml:trace>
  <inkml:trace contextRef="#ctx0" brushRef="#br0" timeOffset="21262.97">27208 11504 17503 0,'4'-8'768'0,"-1"4"176"0,1-2-752 0,-1 2-192 0,-2 1 0 0,1 0 0 16,-1 0 672-16,1-2 96 0,2-1 32 0,-1-2 0 15,-2 1 1616-15,-4 2 320 0,-1 4 64 0,-3 1 16 16,-3 4-864-16,-1 0-160 0,-2 3-48 0,-2 3 0 16,-1-1-944-16,1 2-192 0,0 0-32 15,3-1-16-15,0 2-256 0,2-3-48 0,3 1-16 0,2-1 0 16,1-2-240-16,2 0-208 0,2-1 32 0,2-1 16 16,2 0-368-16,1-3-80 0,-5-2-16 0,0 0 0 15,0 0-272-15,0 0-64 0,0 0-16 0,67 20 0 16,-67-20 160-16,0 0 48 0,0 0 0 0,59 20 0 15,-59-20 368-15,0 0 80 0,0 0 0 0,0 0 16 0,61 25 304 0,-58-19 0 16,-2 0 0-16,-2-2 0 16,-2 2 384-16,-3-2 144 0,-1 1 32 0,-1 0 0 0,-2-1 464 0,0 0 112 15,0-1 16-15,-1-2 0 0,1 1-80 0,0-1-16 16,3-1 0-16,0-1 0 0,1-1-512 0,1 1-96 16,-1-2-32-16,2 0 0 15,1 0-688-15,0 1-144 0,2-3-32 0,-1 4 0 16,1-2-1456-16,1 2-288 0</inkml:trace>
  <inkml:trace contextRef="#ctx0" brushRef="#br0" timeOffset="21508.77">27496 11520 24879 0,'1'-4'1088'0,"1"1"256"0,-1 0-1088 0,1 2-256 0,-1-1 0 0,-1 2 0 15,0 0 2192-15,2-1 384 0,-1 1 80 0,-1-2 16 16,1 2-320-16,-1 2-64 0,0 1-16 0,0-2 0 16,-1 5-1248-16,0-1-256 0,1 2-64 0,-2 2 0 0,1-2-320 15,-1 2-80-15,1 0-16 0,1 0 0 0,-2 1-288 0,2-2 0 16,2-1 0-16,-1 0 0 16,1-1-224-16,1 0-48 0,-1-1-16 0,1-2 0 15,0 1-288-15,-2-2-48 0,2 1-16 0,0-2-12352 16,0 0-2464-16</inkml:trace>
  <inkml:trace contextRef="#ctx0" brushRef="#br0" timeOffset="21794">27639 11075 34095 0,'-7'-4'1504'0,"4"4"320"0,1 0-1456 0,1 1-368 15,1 1 0-15,0 0 0 0,0 3 1136 0,0 2 144 0,1 5 48 0,-1-12 0 16,0 0-176-16,9 68-16 0,-9-68-16 0,11 57 0 16,-11-57-496-16,16 61-112 15,-16-61 0-15,14 56-16 0,-14-56-208 0,14 52-32 0,-14-52-16 0,0 0 0 16,24 62-112-16,-24-62-128 0,0 0 176 0,0 0-176 0,23 61 128 16,-23-61-128-1,0 0 0-15,0 0 0 0,0 0 0 0,17 55 0 16,-17-55-176-16,0 0 176 15,0 0-608-15,0 0-16 0,0 0 0 0,0 0-12512 0,0 0-2512 0</inkml:trace>
  <inkml:trace contextRef="#ctx0" brushRef="#br0" timeOffset="21968.66">27533 11415 24879 0,'14'-5'1088'0,"-8"2"256"0,1 0-1088 0,-2 0-256 0,0 2 0 0,-1 0 0 16,0-2 2368-16,4-2 432 0,7 0 80 0,0-2 0 16,-15 7-944-16,37-14-192 0,-19 8-32 0,-2 0-16 15,-16 6-1248-15,0 0-256 0,41-7-64 0,-41 7-12480 16,0 0-2496-16</inkml:trace>
  <inkml:trace contextRef="#ctx0" brushRef="#br0" timeOffset="22164.31">27947 11527 27647 0,'4'1'2448'0,"-1"1"-1952"16,-3-2-496-16,0 0 0 0,0 0 272 0,0 0-32 15,0 0-16-15,0 0 0 0,0 0 1344 0,0 0 272 0,0 0 48 16,48 51 16-16,-48-51-1152 0,0 0-240 0,0 0-32 0,0 0-11216 15,31 51-2240 1</inkml:trace>
  <inkml:trace contextRef="#ctx0" brushRef="#br0" timeOffset="22510.6">28183 11469 22111 0,'-2'4'1968'0,"2"1"-1584"0,2-1-384 0,-2 0 0 16,0-1 1616-16,1 0 240 0,0 1 64 0,1 3 0 0,-2-7-1648 0,0 0-272 15,18 50-144-15,-18-50 16 0,0 0 1056 0,0 0 224 16,33 53 32-16,-33-53 16 0,0 0-16 0,0 0 0 16,0 0 0-16,0 0 0 15,0 0-208-15,0 0-32 0,60 11-16 0,-51-15 0 16,-3-1-336-16,1-1-64 0,-3 0-16 0,2-1 0 15,1-1-48-15,0-4-16 0,1 1 0 0,-1-2 0 16,2-2-64-16,-1 1-32 0,1-2 0 0,-2 2 0 0,1-1 32 0,-1-1 0 16,-1 0 0-16,1 1 0 0,-1 1-16 0,-1 0 0 15,2 0 0-15,-2 1 0 0,0 0-16 0,-1 3 0 16,1 2 0-16,-1-1 0 0,-1 4-144 0,0-1-16 0,-1 3-16 0,0 0 0 16,-1 1-176-16,1 3-256 0,-2 0 64 0,0 4 16 15,-2 2-736 1,1 1-160-16,-2 3-16 0,0 5-19680 0</inkml:trace>
  <inkml:trace contextRef="#ctx0" brushRef="#br0" timeOffset="22825.42">28461 11667 24879 0,'6'-3'1088'0,"-4"2"256"0,3-2-1088 0,-1 0-256 15,0 3 0-15,-1-1 0 0,1-2 1856 0,2-1 320 16,5-2 64-16,2-3 16 0,4 0 112 0,0-3 0 15,1 0 16-15,0-1 0 0,-1 2-1408 0,-1-1-272 16,-1 1-64-16,-2 0-16 0,-1-1-256 0,-3 2-48 16,0 1-16-16,-3-1 0 0,-4 0-304 0,1 0 0 15,-4 1 128-15,-3 0-128 0,-2 0 0 0,-1 2-272 0,0 0 48 0,-2 1 16 16,-1 3-96-16,0 1-16 16,1 0 0-16,-1 4 0 0,3 0 128 0,-2 3 0 0,4 0 16 0,0 2 0 15,2 0 176-15,2 2 0 16,1 1 0-16,3 1 0 15,-3-11 0-15,0 0 0 0,0 0 128 0,0 0-128 0,34 57 0 0,-34-57 144 0,0 0-144 0,0 0 0 16,53 42 0-16,-53-42 0 0,0 0 0 0,0 0 0 16,63 28-496-1,-63-28-144-15</inkml:trace>
  <inkml:trace contextRef="#ctx0" brushRef="#br0" timeOffset="23666.82">26374 13023 26719 0,'-1'6'2368'0,"0"-1"-1888"16,-1-2-480-16,1 0 0 0,-1 1 1472 0,1 3 192 0,-3 6 32 0,-3 8 16 0,-2 6 320 0,-1 6 64 16,2 1 16-16,-1-1 0 0,4 3-1232 0,-1-4-240 15,2-1-64-15,2-2 0 0,2-3-320 0,2-3-80 16,-1 0-16-16,2-5 0 0,1-1-160 0,-1-1 192 15,1-4-192-15,1-2 192 0,-1 0-192 0,-1-4 160 0,-1-2-160 0,1-1 160 16,-1 0-160-16,-2-3 0 0,1 0 0 0,-1-2 0 16,0-1-304-16,-1-1 64 0,1 0 16 0,-2-2 0 15,1-1 224-15,-1-1-192 16,0-2 192-16,0-3-192 0,-1-2 192 0,1-4 0 0,-1-2 0 0,1-3 0 16,0-1 0-16,0-2 128 0,1-3 16 0,1-1 0 15,0 1 48-15,0 3 16 0,1-1 0 0,2 3 0 16,0 1 0-16,0 0 0 0,-1 3 0 0,3 2 0 15,-3 4 48-15,3 0 0 0,-1 6 0 0,0 0 0 0,0 3-80 0,2 2-16 16,-2 3 0-16,1 1 0 16,0 3-32-16,1 1-128 0,1 4 192 0,-7-8-64 15,0 0-128-15,0 0 0 0,42 65 0 0,-42-65 128 0,29 50-128 0,-29-50 0 16,36 55 0-16,-36-55-176 0,38 49 0 0,-38-49 0 16,0 0 0-16,63 58 0 0,-63-58 32 0,0 0 0 15,65 37 0-15,-65-37 0 0,0 0 144 0,63 17 0 16,-63-17 0-16,0 0 0 0,0 0 0 0,0 0 0 0,64 6 0 0,-59-6 0 15,0-2 0-15,-1 2 192 0,0-3-32 0,0 1-16 32,1-1 192-32,-1 0 48 0,-1-1 0 0,-1-2 0 15,1 0 128-15,-1-1 48 0,-1 0 0 0,-1-1 0 0,-1-2 112 0,-1 0 32 16,1-1 0-16,-3-2 0 0,-1-1-96 0,0-2-16 16,-1 1 0-16,-5-8 0 0,-2-5-272 0,-2-5-48 15,-2-2-16-15,0 3 0 0,1 3-256 0,1 5 0 16,3 5-208-16,1 3 80 0,5 5-704 0,1 4-144 0,2 2-32 0,0 4 0 31,4 2-720-31,1 5-128 0,2 3-48 0,2 5-18640 0</inkml:trace>
  <inkml:trace contextRef="#ctx0" brushRef="#br0" timeOffset="24004.74">26886 13450 22111 0,'4'0'1968'0,"0"-2"-1584"0,1 0-384 0,-1 0 0 0,-1 1 640 0,1-2 64 0,4-3 0 0,6-2 0 16,5-3 1728-16,2-4 368 0,-1 1 64 0,-3 0 16 0,-3 1-864 0,-3 1-160 0,0 0-48 0,-3 1 0 15,-3 0-976-15,-2 0-208 0,0-1-48 0,-2 1 0 16,-2-2-128-16,-1 2-16 0,0 0-16 0,-3 1 0 31,3 1-96-31,-4 4-32 0,-1-1 0 0,0 3 0 0,0 2-96 0,0 1-32 16,-3 2 0-16,0 3 0 0,0-1-160 0,0 3 0 15,0 2 0-15,0 2 128 0,2 2-128 0,1 1 0 0,0-2-192 0,2 3 192 16,3-3-256-16,-1 4 64 0,1-1 0 0,2 2 16 31,3-1-96-31,0-1-32 0,3 1 0 0,-6-16 0 16,0 0 128-16,0 0 32 0,0 0 0 0,53 49 0 0,-53-49 144 0,0 0-192 16,0 0 192-16,0 0-192 0,74 7-128 0,-74-7-16 15,0 0-16-15,42-11-18800 16</inkml:trace>
  <inkml:trace contextRef="#ctx0" brushRef="#br0" timeOffset="24460.16">27317 13371 11967 0,'4'-3'528'0,"-3"0"112"0,2 0-512 0,0 0-128 0,-2 2 0 0,1 0 0 15,1-2 2176-15,-2 0 384 0,0 2 96 0,1-2 16 16,1 0 1296-16,-2-1 272 0,2-2 48 0,-2 2 16 15,2-2-2320-15,-1-1-448 0,-1 0-112 0,-2-3-16 16,-2 0-736-16,-3 0-160 0,-2 5-16 0,-4 0-16 16,-3 4-80-16,-1 2-16 0,-2 4 0 0,1 2 0 15,-1 1-144-15,1 1-48 0,2 1 0 0,1 1 0 16,3 2-192-16,1 1 0 0,5 0 0 0,0 1 0 16,2 1-272-16,2-2 0 0,2-1 0 0,2-1 0 15,0 0-80-15,1-2-16 0,-4-10 0 0,0 0 0 0,0 0 112 0,0 0 32 16,0 0 0-16,0 0 0 0,0 0 224 0,48 43-176 15,-42-40 176-15,1 2-160 0,-1-3 160 16,-1 3 0-16,1-1 0 0,0 1 0 16,-6-5 144-16,0 0 16 0,0 0 0 0,15 40 0 0,-12-26 160 0,0 0 16 15,-2 2 16-15,1 1 0 0,-1-2-32 0,-1 1 0 16,0 1 0-16,-1-2 0 0,-1 1-128 0,-1-1-48 16,1 0 0-16,-3-1 0 0,3-3 48 0,-4 0 16 0,-1 2 0 0,0 0 0 15,0-2 32-15,-2-1 0 16,2 0 0-16,-1-2 0 0,-1 1-240 0,2-2 144 0,0-2-144 0,1 0 128 15,2-2-128-15,0-2 0 0,1 0 0 0,0-2 0 32,2 0-416-32,0-2-112 0,1-2-32 0,1 0 0 15,0-2-528-15,2-2-128 0,1-1 0 0,3-2-17936 16</inkml:trace>
  <inkml:trace contextRef="#ctx0" brushRef="#br0" timeOffset="24888.93">27598 13455 5519 0,'10'-7'240'0,"-5"3"64"0,2 0-304 0,-2 0 0 0,-1 1 0 0,-1 1 0 0,0-2 2352 0,2-1 400 0,4-4 96 0,-2-4 16 16,1-1 1088-16,-5 2 208 0,-2-1 64 0,-3 0 0 0,-4 2-1440 0,-5 1-288 15,-2 1-48-15,-3 2-16 0,1 2-1392 0,-1 2-272 16,1 2-64-16,-2 1-16 0,3 1-160 0,-2 0-16 15,1 4-16-15,2-1 0 0,3-1-256 0,2 1-48 16,-2 3-16-16,0 0 0 0,1 1-176 0,2 1 0 0,0 1 0 0,3 0-176 16,0 1-64-16,2 2-16 0,2-1 0 0,2 1 0 15,-2-13 0-15,0 0-16 0,0 0 0 0,0 0 0 16,38 48 112-16,-38-48 32 0,0 0 0 0,0 0 0 16,0 0 128-16,65-3 0 0,-51-4-144 0,0 0 144 15,2-1 0-15,-4-2 192 0,0 1-32 0,-2 1 0 16,-1 1 192-16,-2 0 32 15,1 1 16-15,-4 2 0 0,-1 1 112 0,-2 2 0 0,-1 1 16 0,1 1 0 0,-1 3-80 0,2 2 0 16,-1 1-16-16,1 3 0 0,-2-10-240 16,0 0-32-16,5 38-16 0,-3-25 0 0,-2-13-144 0,0 0 0 31,0 0 0-31,17 42 0 0,-17-42-320 0,0 0 64 0,0 0 16 0,0 0 0 31,0 0-304-31,0 0-64 0,0 0-16 0,0 0 0 0,65-1-560 0,-55-11-112 0,1 1-32 0,-1-2-17184 0</inkml:trace>
  <inkml:trace contextRef="#ctx0" brushRef="#br0" timeOffset="25111.82">27959 12907 35935 0,'-5'-2'1600'0,"2"0"320"0,2 2-1536 0,-2 0-384 0,1 0 0 0,1 2 0 15,-1 0 1424-15,1 4 224 0,0 2 32 0,-4 7 16 16,3 7-608-16,-3 5-112 0,3 4-16 0,-1 0-16 15,4 6-304-15,-1 0-64 0,0 2-16 0,2-2 0 16,-1-2-288-16,2-1-48 0,0-1-16 0,-3-33 0 0,5 58-208 0,-5-58 0 16,0 0-144-16,6 35 144 15,-5-25-608-15,1 0-32 0,1 0 0 0,-1-2 0 16,1 1-176-16,0-1-32 0,0-2-16 0,1-1-18544 16</inkml:trace>
  <inkml:trace contextRef="#ctx0" brushRef="#br0" timeOffset="25286.19">27724 13263 30399 0,'-2'2'1344'0,"2"-2"288"0,2 1-1312 0,0 1-320 0,1-1 0 0,1-1 0 16,1 0 896-16,-5 0 128 0,0 0 0 0,0 0 16 16,69 4 768-16,-69-4 160 0,0 0 16 0,79 3 16 15,-79-3-1360-15,0 0-256 0,0 0-64 0,0 0-16 16,56 1-304-16,-56-1-144 0,0 0 16 0,0 0-18624 15</inkml:trace>
  <inkml:trace contextRef="#ctx0" brushRef="#br0" timeOffset="25476.44">28191 13293 38703 0,'0'4'1712'0,"0"-1"352"0,0-3-1648 0,0 0-416 0,0 0 0 0,0 0 0 0,0 0 768 0,0 0 80 16,0 0 16-16,0 0 0 0,17 51-368 0,-17-51-80 16,0 0-16-16,0 0 0 0,20 51-400 0,-20-51 0 15,0 0 0-15,0 0 0 16,0 0-416-16,0 0-160 0</inkml:trace>
  <inkml:trace contextRef="#ctx0" brushRef="#br0" timeOffset="25843.65">28380 13292 30399 0,'3'4'1344'0,"-1"-3"288"0,-1 2-1312 0,0-1-320 0,-1 0 0 0,0 0 0 16,0 1 1728-16,2 2 288 0,-1 4 48 0,1 1 16 0,-1 4-720 0,-1-14-144 15,0 0-16-15,9 42-16 0,-9-42-720 0,0 0-144 16,9 37-16-16,-6-27-16 15,-3-10-32-15,0 0 0 0,0 0 0 0,0 0 0 16,0 0-64-16,0 0-32 0,0 0 0 0,0 0 0 16,0 0-32-16,0 0-128 0,0 0 192 0,0 0-64 15,65-3 80-15,-58-7 16 0,2 0 0 0,-5 4 0 0,-1 2 0 0,-2 0 0 16,4-2 0-16,-3-1 0 16,4-1 112-16,-2-4 32 0,3 1 0 0,0-3 0 15,2 0 16-15,1-2 16 0,1 1 0 0,0-1 0 16,1 2-64-16,-2 1-16 0,1 2 0 0,-1 3 0 0,-2 1-128 0,1 2-16 15,-1 1-16-15,1 1 0 16,-2 3-160-16,-2 0 0 0,1 2 0 0,-2 1 128 0,0 1-320 0,-1 0-80 16,0 2-16-16,0-1 0 15,-2 1-368-15,1 2-80 0,-2-2-16 0,0 1-13696 16,-2 0-2736-16</inkml:trace>
  <inkml:trace contextRef="#ctx0" brushRef="#br0" timeOffset="26207.29">28635 13427 37775 0,'0'3'3360'0,"1"0"-2688"16,0-2-544-16,1-1-128 0,-1 2 192 0,2-1 16 15,0 1 0-15,3 2 0 0,-6-4 624 0,0 0 128 0,0 0 32 0,0 0 0 16,66 20-224-16,-66-20-64 0,0 0 0 0,51-5 0 15,-51 5-240-15,37-11-48 0,-20 3-16 16,-2-1 0-16,1-1-144 0,-4 0-48 0,1-1 0 0,-3-2 0 16,0 1-208-16,-5-1 0 0,0-1 0 0,-4 0 0 15,-1-2 0-15,-3 1 0 0,-2-1 0 0,-4-1-160 16,-1 3-80-16,-2 1-16 0,-3 3 0 0,0 3 0 16,-2 4-16-16,-1 2-16 0,-2 4 0 0,1 1 0 15,3 3 288-15,0 3-192 0,2 3 192 0,1 1-160 16,2 4 160-16,1 1 256 0,3 0-64 0,3 1-16 0,2 1 16 15,4 1 16-15,-2-22 0 0,12 43 0 0,-12-43 64 0,0 0 16 16,37 53 0-16,-37-53 0 16,0 0-128-16,58 29-32 0,-58-29 0 0,0 0 0 15,65 0-512-15,-65 0-128 0,42-12 0 0,-22 3-13168 16,-3 1-2624-16</inkml:trace>
  <inkml:trace contextRef="#ctx0" brushRef="#br0" timeOffset="26364.77">28101 12871 41471 0,'-30'-10'3680'0,"19"5"-2944"0,4 3-592 0,2-1-144 16,4 1 240-16,1 1 16 0,1 0 0 0,2-1 0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26T18:42:42.706"/>
    </inkml:context>
    <inkml:brush xml:id="br0">
      <inkml:brushProperty name="width" value="0.05292" units="cm"/>
      <inkml:brushProperty name="height" value="0.05292" units="cm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2-26T18:42:53.864"/>
    </inkml:context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9075 6727 5519 0,'0'-2'496'0,"2"1"-496"16,-2 1 0-16,1 0 0 0,-1 0 400 0,0 0-16 0,1 0 0 0,1 1 0 0,1 1 608 0,0 2 112 0,-1 3 32 0,-2-7 0 15,0 0 208-15,0 0 64 0,12 56 0 0,-12-56 0 16,4 44-128-16,-4-44-32 0,4 52 0 0,-4-52 0 15,4 54-16-15,-4-54 0 0,3 55 0 0,-3-55 0 16,2 58-192-16,-1-28-32 0,-1 4-16 0,0 1 0 16,-1 5-240-16,1-1-48 0,-2 1-16 0,-1 1 0 15,1 1-208-15,-3 2-32 16,1 0-16-16,-2-3 0 0,1-2-64 0,-2-5-16 16,2-1 0-16,0-4 0 0,1 1-32 0,-2 2 0 15,0 5 0-15,-1 1 0 0,2 2 0 0,-2 1 0 0,-1 0 0 0,3 0 0 16,-1 0-80-16,1 0-32 0,-1-5 0 0,2 0 0 15,-2-1-64-15,2 2-16 0,-1-5 0 16,1 2 0-16,0 0-128 0,0 1 192 0,0 1-192 16,1-2 192-16,-2 1-64 0,1-1-128 0,1 1 192 0,1-1-64 15,0 0 64-15,-1 0 16 0,-1-2 0 0,1-1 0 16,-1-1-208-16,0 0 144 0,0-2-144 0,-2 0 128 0,2 2-128 16,-1 0 0-16,1 2 0 0,0-4 0 0,1-4 0 15,-1 2 0-15,1 2 0 0,0 0 0 0,0 2 0 16,-1-3 0-16,1 1 0 0,1-1 0 0,-1 1 0 0,0-2 0 15,0-1 0-15,2-1 0 0,-2 2 0 0,1-4 0 0,1-1 0 0,0 0 0 32,-1 1 0-32,1-4 0 0,-1-1 0 0,1 0 0 15,0 3 0-15,-1-2 0 0,1 2 0 0,1-3 0 0,0-3 0 0,0 0 0 0,1 0 0 16,-1 0 0 0,0-14 0-16,0 0 0 0,6 38 0 0,-3-28 0 0,-3-10 0 0,0 0 0 15,0 0 0-15,0 0 0 0,15 47 0 16,-11-40 0-16,-1 2-144 0,0-2 144 0,-3-7 0 0,0 0 0 15,0 0 0-15,0 0 0 0,0 0 0 0,25 49 0 16,-25-49 0-16,0 0 0 0,0 0 0 0,0 0 0 16,0 0 0-16,33 54 0 0,-33-54 0 0,0 0 0 15,0 0 0-15,0 0 0 0,32 51 0 0,-32-51 0 16,0 0 0-16,0 0 0 0,0 0 0 0,0 0 0 16,37 48 0-16,-37-48 0 0,0 0 0 0,0 0 0 15,0 0 0-15,0 0 0 0,0 0 0 0,0 0 0 16,55 39 144-16,-55-39-144 0,0 0 160 0,0 0-160 0,0 0 192 0,0 0-192 15,0 0 160-15,58 30-160 0,-58-30 128 16,0 0-128-16,0 0 0 0,0 0 0 0,0 0 0 0,59 27 0 16,-59-27 0-16,0 0 0 0,0 0 0 0,0 0 0 15,65 17 0-15,-65-17 0 0,0 0 0 0,0 0 0 16,60 8 0-16,-60-8 0 0,0 0 0 0,0 0 0 16,68 9 0-16,-68-9 0 0,0 0 0 0,59 2 0 15,-59-2-176-15,0 0 176 0,69 2-128 0,-69-2 128 16,51-2 0-16,-51 2-160 0,57-4 160 0,-57 4 0 15,65-3-128-15,-65 3 128 0,72-4 0 0,-72 4 0 16,70-4 0-16,-70 4-128 0,71-6 128 0,-71 6 0 0,68-8 0 0,-68 8 0 16,58-9 0-16,-58 9 0 0,70-5 0 0,-70 5-128 15,82-5 128-15,-82 5 0 0,79-2 0 0,-79 2 0 16,75-2 0-16,-75 2 0 0,74-1-128 0,-74 1 128 16,77-3 0-16,-77 3 0 0,82-4 0 0,-82 4 0 15,91-6 0-15,-91 6 0 0,98-4 0 0,-98 4 0 16,99-2 0-16,-99 2 0 0,105-1 0 0,-53-2 0 15,-52 3 0-15,102-4 0 0,-102 4-128 0,99-6 128 16,-46 3 0-16,1 1 0 0,-54 2 0 0,99-5-128 0,-45 5 128 0,1 0 0 16,0 0 0-16,0-2 0 15,-1 0 0-15,-2-1 0 0,-52 3 0 0,106 0 0 16,-48 2 0-16,0 1 0 0,1-1 0 0,0 4 0 16,-1-2 0-16,-1-1 0 0,-57-3 0 0,107 6 0 15,-107-6 0-15,106 4 0 0,-106-4 0 0,103 7 0 16,-45-1 0-16,0-1 0 0,-58-5 0 0,110 10 0 0,-110-10 0 15,108 7 0-15,-108-7 0 0,111 6 0 0,-56-3 0 0,-55-3 0 16,102 7 0-16,-102-7 0 0,112 10 0 0,-56-6 0 16,-56-4 0-16,107 7 0 0,-107-7 0 15,109 4 0-15,-52-1 0 0,-57-3 0 0,107 6 0 0,-107-6 0 0,102 5 0 16,-102-5 0-16,100 10 0 0,-100-10 0 0,93 5 0 0,-93-5 0 16,82 1 0-16,-82-1 0 0,77-1 0 0,-77 1 0 15,79-2 0-15,-79 2 0 16,80-1 160-16,-80 1-16 0,74-3 0 0,-74 3 0 0,66-4-16 0,-66 4-128 15,59-7 192-15,-59 7-64 16,51-12-128-16,-51 12 192 0,43-15-192 0,-24 6 192 16,-2 2 0-16,-3-1 0 0,1 1 0 0,-3-5 0 15,1 1 16-15,-2-3 16 0,-1 1 0 0,0-2 0 16,-1-1-64-16,-2-1-16 0,-2 0 0 0,-2-1 0 16,1-1 32-16,-2-2 0 0,1-3 0 0,-2-3 0 0,-1 1 0 15,1-3 0-15,-1 0 0 0,2-5 0 16,-1-7 0-16,2-4 0 0,0-1 0 0,1-2 0 15,2-5-48-15,-1-2-128 0,1-1 192 0,-2 3-64 0,-1 9-128 0,0-1 128 16,0-2-128-16,-2-7 128 0,2-3-128 0,1-6 128 16,-1 0-128-16,0 1 128 0,1 1 16 0,-1 0 0 15,1 3 0-15,0 2 0 0,1-4-16 0,0 0 0 0,2-3 0 0,0 1 0 16,1 2-128-16,-3 2 0 0,2 1 0 16,-3 1 128-16,1 6-128 0,-4 4 0 0,1 2 0 0,-1-4 0 15,-1-5 0-15,-1-2 0 0,-2 2 0 16,0 0 0-16,0 4 0 0,-1 1 0 0,0 1 144 15,-2 3-144-15,2 5 0 0,-2-2 144 16,0 3-144-16,1 0 0 0,-2-2 144 0,1 2-144 16,-1 5 0-16,1 2 144 0,1 3-144 0,-2 1 128 15,1 2-128-15,-1 2 128 0,-2 2-128 0,1 1 0 16,-1 2 0-16,1 1 128 0,-2 3-128 0,0 1 0 0,-1 0 144 0,0 2-144 16,-2 1 128-16,0 0-128 0,0 2 128 0,-1-2-128 15,0 3 128-15,-1 0-128 0,1 1 128 0,-2 1-128 16,-1-1 0-16,-1 2 0 0,-1-2 0 0,1-1 128 15,-2 1-128-15,-1-1 0 0,0 2 0 0,-3-2 0 16,-2 1 0-16,0 0 0 0,-6 1 0 0,1-1 0 16,3 0 0-16,-3 1 0 0,-7-1 0 0,-7 2 128 15,-3-3-128-15,-2 2 0 0,8 3 0 0,-5-3 128 0,-5 3-128 16,-6-1 0-16,-4 1 0 0,-3 1 0 0,-4 1 0 16,-3-2 0-16,-2 2 0 0,2-1 128 0,4 1-128 15,-4 0 0-15,-1-1 0 0,-8 1 0 0,-6 0 0 0,-7 0 0 16,0 0 0-16,-1 1 0 0,3-1 0 15,-2 1 0-15,-8 1 0 0,2-1 0 16,11 2 0-16,-3 0 0 0,-4 0 0 0,-3-2 0 0,-4 3 0 0,-2-2 0 16,1 1 0-16,2-1 128 0,7 0-128 0,1-2 0 15,-2 3 128-15,0-3-128 0,2 0 128 0,4-3-128 16,1 0 160-16,0-1-160 0,1 0 176 0,4-2-176 16,0 0 192-16,5-1-192 0,7 0 208 0,3-1-64 15,5 1-16-15,4 1 0 0,0-1-128 0,0 0 0 16,0 3 144-16,2-3-144 0,5 4 0 0,5 0 0 0,7 0 0 0,4 0 128 15,3 2-128-15,2-2-240 0,0 2 64 0,6 1 16 16,4 0-416-16,3 1-64 16,-3 0-32-16,3 2 0 0,2 0-272 0,1 1-48 0,3 2-16 0,2 4-18544 15</inkml:trace>
  <inkml:trace contextRef="#ctx1" brushRef="#br0">7718 14351 0,'0'0'0,"0"0"0,0 0 16,0 0-16,166 19 31,-198 31-15,6-17-1,18-22 1,36-39 0,9-5-1,-12 15 1,-10 4 0</inkml:trace>
  <inkml:trace contextRef="#ctx0" brushRef="#br0" timeOffset="11592.97">6794 8067 14735 0,'4'-28'1312'0,"-1"12"-1056"0,0 1-256 0,0 2 0 0,-2 5 640 0,0-1 64 0,2-2 0 0,0-7 16 0,3-14 1008 0,-1-8 208 16,0-10 48-16,-4-1 0 0,-2 3 592 0,-5 4 128 0,-4 2 32 0,-6 5 0 15,-3 3-1200-15,-8 3-224 0,-6 2-48 0,-5 3-16 16,-3 4-656-16,-3 3-128 0,-2 2-16 0,-5 6-16 16,-1 4-256-16,-5 4-48 0,-1 7-128 0,0 6 192 15,-1 6-192-15,1 8 0 0,0 4 128 0,-1 10-128 16,-3 13 0-16,4 3 0 0,13-3 0 0,2 5 0 16,5 10 0-16,3 9 0 0,7 12 0 0,8-3 0 15,11-2-128-15,9-4 128 0,12 0 0 0,7-3 0 0,11-3-192 16,10-7 192-16,8-6-192 0,8-14 192 0,3-10-336 0,9-9 32 15,7-9 16-15,0-6 0 0,0-2 288 0,-2-7-128 16,-3-3 128-16,-7-7 0 0,-6-4 192 0,-5-5 160 16,-4-3 32-16,-7-2 0 0,-6-4 64 0,-4-2 32 15,-2 0 0-15,-3-6 0 0,0-4 224 0,-1-2 32 16,2-2 16-16,3-10 0 0,1-9-112 0,-2-8 0 16,-5-2-16-16,-7-2 0 0,-7-1-192 0,-5 13-48 15,-3 13 0-15,-6-5 0 16,-9-9-32-16,-8-8-16 0,-7 1 0 0,-5 11 0 15,4 14-336-15,-1 12 0 0,0 11 0 0,-1 8 0 16,0 10-1152-16,-3 10-128 16</inkml:trace>
  <inkml:trace contextRef="#ctx1" brushRef="#br0" timeOffset="6373.53">13723 18923 0,'0'0'0,"0"0"0,65-33 16,-21 14-16,-8 0 15,0 4-15,-5 2 16,-6 4-1,-5 0-15,-2-1 16,-5 0 0,-5-1-16,1-1 15,-6 2-15,-3 10 16,0 0-16</inkml:trace>
  <inkml:trace contextRef="#ctx1" brushRef="#br0" timeOffset="160963.16">18110 18558 0,'0'0'0,"0"0"16,0 0-16,71-52 15,-40 31-15,-1 1 16,0 2-1,-2 1-15,-28 17 16,0 0-16,172-105 31</inkml:trace>
  <inkml:trace contextRef="#ctx0" brushRef="#br0" timeOffset="173198.84">17439 9873 23039 0,'2'4'2048'0,"-1"0"-1648"0,-1 0-400 0,0-1 0 0,-1 2 1104 0,1 2 144 0,-2 7 32 15,1 10 0-15,-2 7 784 0,-1 7 176 0,-2 4 16 0,2-1 16 16,0 0-1120-16,0-1-240 0,1-5-32 0,0-2-16 16,2-4-320-16,-2-2-64 0,4-4-16 0,-2-5 0 15,1-2-144-15,-2-4-16 0,2-2-16 0,-1-1 0 16,0-4-32-16,1-2-16 0,-2-1 0 0,2-2 0 15,-1-3 16-15,-1-1 16 0,1-1 0 0,1-3 0 16,-2-1 32-16,2-2 0 0,2-3 0 0,-2-3 0 16,3-1-64-16,-2-2-16 0,2-1 0 0,0-3 0 15,1 2-64-15,0-4-16 0,3-7 0 0,2-4 0 0,1-2-144 0,1-1 128 16,2 6-128-16,1-1 128 0,3 0-128 0,0 4 0 16,-2 7 0-16,1 1 0 0,1 5 0 0,-3 4 0 15,-1 5 0-15,-4 3 0 0,1 4 0 16,-10 2 0-16,0 0 0 0,0 0 0 0,0 0 0 0,0 0-176 15,46 48 176-15,-46-48-128 0,8 46 128 0,-4-18 0 16,-2 4 0-16,-1 1-128 0,1 1 128 0,-1 3 0 16,0 0 0-16,1 0 0 0,1-4 0 0,-1-3 0 0,1-3 0 0,-3-27 0 15,9 40 0-15,-6-25 0 16,-1-4 0-16,0-1 0 0,-1-1 0 0,-1-2 0 0,0 0 0 0,-1-3 0 16,-2 0 0-16,0 1 128 0,-1-3-128 15,1 1 128-15,2-1-128 0,-1-1 0 16,1-1 0-16,1-1 0 0,1-1-512 0,1-1-80 0,2 1-16 0,0-4-12640 31,3-1-2512-31</inkml:trace>
  <inkml:trace contextRef="#ctx0" brushRef="#br0" timeOffset="173592.81">17930 10051 26719 0,'-7'10'1184'0,"4"-6"240"0,0 2-1136 0,0-1-288 0,0-1 0 0,0 1 0 0,1 2 2064 0,-1 4 368 0,-3 6 64 0,1 7 0 0,-1 1-720 0,3 1-160 16,3-1-16-16,3-2-16 0,1-1-1104 0,-4-22-224 15,0 0-32-15,24 54-16 0,-24-54-208 0,0 0 176 16,0 0-176-16,48 47 160 16,-48-47-160-16,0 0 0 0,0 0 144 0,0 0-144 0,71 14 0 0,-71-14 144 0,0 0-144 0,48-14 0 31,-28 5 192-31,-3-1-192 0,-2-1 192 0,1 0-192 0,-2 0 304 0,-3-2-48 15,2-1-16-15,-1-2 0 0,0-1 160 0,-4-1 48 16,1-3 0-16,-4-1 0 0,1-2 16 0,-5 0 16 0,-1-1 0 0,-2-2 0 16,-4 2-32-16,-4-1-16 0,-4 2 0 0,-3 2 0 15,-6 3-96-15,1 7-16 0,-5 2 0 0,0 7 0 16,-1 4 0-16,0 5-16 0,2 4 0 0,2 3 0 16,0 3-112-16,0 4 0 0,0 4-16 0,3 0 0 0,1 3-176 15,0 0 0-15,5 1 0 16,1-1 0-16,5 0-192 0,4-2-128 0,3-1-32 15,4-2 0-15,-2-22-608 0,0 0-112 0,26 52-16 0,-26-52-16 16,0 0-272-16,60 31-48 0</inkml:trace>
  <inkml:trace contextRef="#ctx0" brushRef="#br0" timeOffset="173917.74">18489 9585 27647 0,'-3'-26'1216'0,"2"16"256"0,1 0-1168 0,-2 2-304 0,2 4 0 0,-1 1 0 0,1 0 2000 0,-1 0 352 0,-2 0 64 0,0 0 16 15,0 6-448-15,0 4-64 0,0 8-32 0,-1 4 0 16,0 7-976-16,0 3-192 0,0 5-32 0,-1 4-16 31,0 6-256-31,0 1-48 0,1 3-16 0,1-1 0 16,2-10-128-16,0 5-32 0,1 3 0 0,0-1 0 15,0-1-32-15,0-7-16 0,0-3 0 0,0-4 0 16,-2-2 64-16,2-4 16 0,0-2 0 0,2-4 0 0,-1-1-32 0,0-5 0 16,1 0 0-16,1-2 0 0,-2-2-192 0,0-3 144 15,4-1-144-15,-4 0 128 0,2-2-128 0,1-2 0 16,-1-1 0-16,1-2 0 16,2-3-576-16,-2 0 16 0,2-2 0 0,-1 0 0 15,0-4-448-15,-3-1-80 0,1-2-32 0,-4-1-12320 16,-1 0-2480-16</inkml:trace>
  <inkml:trace contextRef="#ctx0" brushRef="#br0" timeOffset="174120.43">18185 9901 8287 0,'-7'-4'736'0,"4"1"-592"0,1 2-144 0,0 1 0 16,2 0 4752-16,2 0 928 0,0 0 176 0,3 1 32 16,2-1-2032-16,-7 0-400 0,0 0-96 0,0 0-16 15,66 4-1776-15,-66-4-352 0,0 0-80 0,76-3-16 16,-76 3-160-16,58-7-48 0,-58 7 0 0,60-10 0 15,-35 5-384-15,1-1-80 0,-4-1 0 0,-1 0-16 16,1 1-432-16,-3-1 0 0,0 3 128 0,-1-2-128 16,-2 1-384-16,-2 0-128 0,-14 5 0 0,0 0-16 15,0 0-880-15,0 0-160 0</inkml:trace>
  <inkml:trace contextRef="#ctx0" brushRef="#br0" timeOffset="174611.88">19947 9948 12895 0,'10'-9'1152'0,"-5"3"-928"0,3-1-224 0,-3 2 0 0,-2 2 1312 0,0 0 224 0,0-3 32 0,1-2 16 16,2-5 1648-16,-1-5 336 0,-2 0 64 0,-4-1 16 15,-6 5-1056-15,-3 1-208 0,-3 3-32 0,-4 3-16 16,0 5-1312-16,-4 0-256 0,-5 6-48 0,-2 3-16 0,0 5-240 0,0 2-48 16,-1 4-16-16,4 2 0 0,0 1-160 0,2 3-48 15,5 3 0-15,2 0 0 0,5 0-192 0,2 2 0 16,2 1 128-16,4-3-128 0,3-3 0 0,5 0 0 16,-5-24 0-16,17 45 0 0,-17-45 0 0,0 0 0 15,43 50 0-15,-43-50 0 0,0 0 0 0,0 0 0 16,81 34 0-16,-81-34 0 0,0 0 0 0,63 5 0 0,-63-5 0 0,0 0 144 15,53-4-144-15,-53 4 0 0,36-10-192 0,-36 10 192 32,41-13-800-32,-21 6-32 0,-1 0-16 0,-4 2-18176 0</inkml:trace>
  <inkml:trace contextRef="#ctx0" brushRef="#br0" timeOffset="174976.62">20201 10039 31327 0,'-4'-4'1392'0,"3"3"272"0,-1-2-1328 0,2 2-336 15,-1-1 0-15,1 2 0 0,0 0 2016 0,0 0 336 16,-2 0 64-16,1 2 16 0,1 2-1024 0,-3 3-192 16,0 4-32-16,0 2-16 15,1 2-448-15,0 1-80 0,1 2-32 0,-1 2 0 0,2 1-368 0,0-1-80 16,5 1-16-16,-3-2 0 16,4-4-144-16,-6-15 0 0,0 0 0 0,0 0 0 0,0 0 0 0,59 54 0 15,-59-54 0-15,0 0 0 0,0 0-192 0,63 7 192 16,-45-11-192-16,0-2 192 0,1 0-208 0,-2-1 80 15,1-1 128-15,-1-1-208 16,0 1 208-16,-2-3 0 0,0-1 0 0,-3 0-144 0,0 0 144 0,-4 0 0 16,-1-3 160-16,-1 1-160 0,-5 0 256 0,-1-3-32 15,-1 0-16-15,-8-3 0 0,-2-1 48 0,-3-1 0 0,-3 3 0 0,-3 1 0 32,-2 1 16-32,-3 3 16 0,-1 4 0 0,-1 2 0 15,0 2 0-15,2 4 0 0,2 2 0 0,0 2 0 16,4 2-144-16,0 0-16 0,4 3-128 0,2 2 192 15,3-1-368-15,3 2-80 0,1 0 0 0,4 1-16 16,2 2-560-16,1 1-128 0,-1-14 0 0,0 0-16 16,0 0-304-16,48 60-48 0</inkml:trace>
  <inkml:trace contextRef="#ctx0" brushRef="#br0" timeOffset="175466.55">20622 10008 27647 0,'2'-2'1216'0,"-1"-1"256"0,0 0-1168 0,2 1-304 16,0 1 0-16,-2 1 0 0,1-1 1744 0,2-1 304 16,0-1 48-16,3 2 16 0,-1 0-128 0,0 2-32 0,-1 5 0 0,1 1 0 15,-2 3-944-15,1 4-192 0,-3 1-48 16,1 4 0-16,0 0-368 0,-2 4-80 0,1 0 0 0,-1-1-16 16,2 1-144-16,0-1-32 0,0-2 0 0,-3-1 0 15,1-2-128-15,1-3 0 0,0-3 144 0,0-1-144 16,1-3 0-16,-1-1 144 0,1-4-144 0,-1 0 0 15,-1-2 176-15,-1-2-176 0,-1 0 160 0,-1-3-160 16,1-2 192-16,-2-1-48 0,0-2-16 0,0-1 0 16,-1 1 112-16,0-3 16 0,1-1 0 0,2 0 0 15,-1 0 0-15,2-3 16 0,0 0 0 0,0-4 0 16,3-1-96-16,3-2-32 0,-1-3 0 0,4-1 0 16,2 0-144-16,0 1 0 0,-1 3 0 0,2 3 128 15,0 4-128-15,0 3 0 0,-1 4 0 0,0 1 0 16,-1 5 0-16,-1 1 0 0,-1 3 0 0,-1 2 0 0,0-1 0 0,0 5 0 15,0 0-144-15,-1 1 144 0,0 1 0 16,1 2-192-16,-2 4 192 0,-5-14-160 0,0 0 160 0,17 57 0 16,-12-36 0-16,-1 0 0 0,-1 0 0 0,-1-1 0 15,1-2 128-15,0-1-128 0,-2-3 256 0,-1-1-32 16,2-2 0-16,-1-1 0 0,-1-1 16 0,2-4 0 16,-1 1 0-16,1-3 0 0,-1 0-240 0,0 0 128 15,1-3-128-15,1 1 0 16,-1 0-480-16,1-1-192 0,1-1-32 0,-1-2-16 15,2 0-608-15,-3-1-112 0,3 0-32 0,-1-2-18912 0</inkml:trace>
  <inkml:trace contextRef="#ctx0" brushRef="#br0" timeOffset="175835.71">21086 9846 14735 0,'-3'-3'1312'0,"1"3"-1056"0,2 0-256 0,0 0 0 0,0 1 4000 0,0 1 736 0,2 1 160 0,-1 2 32 0,2 5-1888 0,-3-10-368 15,0 0-80-15,14 54-16 0,-14-54-1392 0,0 0-288 16,21 66-48-16,-21-66-16 0,0 0-288 0,21 60-64 16,-21-60-16-16,0 0 0 15,26 63-272-15,-26-63-48 0,0 0-16 0,24 57 0 0,-24-57-128 0,0 0 0 16,0 0 0-16,0 0 128 0,27 52-128 0,-23-46 128 16,0-3-128-16,-1-2 128 0,1-1-128 0,-1-1 160 15,0-1-160-15,0-1 160 16,0-1 16-16,-1-2 0 0,1-1 0 0,0-1 0 0,0-1 64 0,0-1 16 15,-2 1 0-15,2-3 0 0,0-2 64 0,-2-3 32 16,2-1 0-16,0-3 0 0,0-1 64 0,1-2 16 16,0-1 0-16,2-3 0 0,1 0 0 0,-2-1 0 0,3 5 0 15,0 2 0-15,-1 2-96 0,2 3-16 0,-1 1 0 0,-1 2 0 16,0 2-16-16,0 3-16 16,-1 2 0-16,0 1 0 0,-2 2-96 0,1 1-32 0,0 2 0 0,-3 1 0 15,1 0-160-15,-1 1 0 0,-1 1 0 0,1-1 0 16,-1 2-288-16,2 0-144 0,0 2-16 0,-2 1-16 31,2 1-848-31,0 2-160 0,-1-1-48 0,0 2-21232 16</inkml:trace>
  <inkml:trace contextRef="#ctx0" brushRef="#br0" timeOffset="176220.58">21419 10239 28559 0,'1'1'2544'0,"2"-1"-2032"0,1-1-512 0,-1-1 0 0,0 1 1488 0,1-1 208 16,5 1 32-16,3-3 16 0,8-2 240 0,-20 6 32 16,48-15 16-16,-24 6 0 15,0 1-1216-15,0-2-240 0,-3 1-64 0,-1 1 0 16,0-2-256-16,-2 0-64 0,-1 0-16 0,0-1 0 0,-3-2-16 0,1-1 0 16,-1-3 0-16,-3-1 0 15,-1-4 32-15,-3 0 0 0,-1-2 0 0,-4 1 0 0,0 1-64 0,-4 2 0 0,0 3 0 0,-4 4 0 16,-1 2-128-16,-3 5 0 15,0 3 0-15,-4 3 128 0,-2 5-128 0,-1 2 192 0,-1 4-192 16,0 3 192-16,2 3-192 0,1 4 0 0,1 3 0 0,4 2 0 31,3-4 0-31,1 2 0 0,3 5 0 0,5-3 0 0,-1-2 0 0,-1-24 0 16,15 48 0-16,-15-48 0 0,0 0 256 0,44 61-48 16,-44-61 0-16,0 0 0 0,57 40 192 0,-57-40 48 15,0 0 0-15,62 18 0 0,-62-18-176 0,0 0-16 16,65 3-16-16,-65-3 0 0,42-8-240 0,-42 8 0 15,38-12 0-15,-21 7 0 16,-1-3-448-16,-1 0-176 0,0 1-32 0,-3-2-16 16,-2 1-720-16,0 0-144 0</inkml:trace>
  <inkml:trace contextRef="#ctx0" brushRef="#br0" timeOffset="176465.53">22077 9991 35935 0,'0'-2'1600'0,"2"0"320"16,0 1-1536-16,1 1-384 0,-1 0 0 0,-1 1 0 0,0 1 1552 0,4-1 240 0,2 3 64 0,4 3 0 16,-11-7-112-16,0 0-16 0,0 0 0 0,57 51 0 15,-57-51-304-15,0 0-64 0,65 55-16 0,-65-55 0 16,0 0-496-16,79 58-96 0,-79-58-32 0,0 0 0 16,76 50-464-16,-76-50-80 0,0 0-32 0,80 34 0 0,-80-34-144 0,0 0 0 15,71 18 0-15,-71-18 0 16,0 0-272-16,55 4-144 0,-41-7-32 0,-1-1 0 15,-3-2-832-15,-2-1-192 0,-1-1-16 0,-1-2-16 16,-2-3-16-16,-2-1 0 0,-1-3 0 0,-4-1-12320 16,1-2-2480-16</inkml:trace>
  <inkml:trace contextRef="#ctx0" brushRef="#br0" timeOffset="176671.14">22501 9770 21183 0,'-1'-2'1888'0,"-1"2"-1504"15,2 2-384-15,0 0 0 0,-1 3 3632 0,-1 0 656 0,1 7 128 0,-2 6 16 16,-1 9-1808-16,0 8-352 0,-2 5-80 0,2 2-16 15,-2 0-400-15,-1-1-96 0,0 3-16 0,-2-3 0 16,0 0-144-16,-1-4-48 16,1-2 0-16,-1-4 0 0,3-4-576 0,0-4-128 0,0-5-32 0,1-1 0 15,2-4-592-15,0-2-96 0,1-2-48 0,0-4 0 16,1 1 0-16,0-2 0 0,2-2 0 16,-1-2 0-1,1-2-1840-15,0-2-352 0,-2-2-80 0,1-1-21664 0</inkml:trace>
  <inkml:trace contextRef="#ctx0" brushRef="#br0" timeOffset="177337.63">17332 11000 12895 0,'2'-1'1152'15,"0"-2"-928"-15,1 1-224 0,1 1 0 0,1 1 1760 0,3-3 304 0,8-1 64 0,-16 4 16 0,70-13 1104 0,-13 8 208 16,9 2 64-16,13 6 0 16,10 4-1120-16,10 1-224 0,9 3-32 0,9-1-16 0,11 2-1168 0,5-2-256 15,3 1-32-15,1-3-16 16,-11-5-128-16,11-1-16 0,11-1-16 0,6-5 0 16,0-3-80-16,-4-2-16 0,-4 2 0 0,-1-3 0 0,-3-2 16 15,8 0 0-15,4 4 0 0,1-1 0 16,-2 4 48-16,-10 2 16 0,-11 4 0 0,-3 2 0 15,-8 0 64-15,-6 1 16 0,-8 5 0 0,-12-1 0 16,-17-1 48-16,-78-7 16 0,98 9 0 0,-98-9 0 16,91 7 16-16,-91-7 16 0,102 12 0 0,-37-2 0 0,7 0 48 0,0 1 16 15,-5-2 0-15,-9-1 0 0,-58-8-576 0,95 13-96 16,-95-13-48-16,64 7 0 16,-64-7 0-16,63 6 0 0,-63-6 0 0,57 3 0 15,-57-3-448-15,0 0-96 0,0 0-16 0,42-7 0 16,-45 2-1232-16,-4 0-256 0,-3 0-64 0,2-3-21088 15</inkml:trace>
  <inkml:trace contextRef="#ctx0" brushRef="#br1" timeOffset="194386.59">11848 18109 19343 0,'-3'-4'1728'0,"2"0"-1392"0,0 1-336 0,1 0 0 0,0 2 1136 0,-2-2 144 0,1-3 48 0,-2-5 0 16,-3-2 144-16,1-4 48 0,-4-1 0 0,1 1 0 0,-1 1-80 0,2 1-16 15,-3-2 0-15,0-3 0 0,1 0-320 0,0 0-64 32,-1 1-16-32,2-4 0 0,-4 2-352 0,2-2-80 0,-1 1-16 0,-2-1 0 15,1-1-160-15,-2 0-32 0,-1 0-16 0,0 0 0 16,-1 0-112-16,-1 1 0 0,2 2-16 0,-3 1 0 16,-1 5-48-16,-2-1-16 0,-4 1 0 0,-2 3 0 0,0 3-48 0,-3 2-128 15,-5-1 192-15,-2 4-64 0,0 3-128 0,-4 1 0 16,-1 3 0-16,0-1-176 0,-2 4 176 0,3 1-208 15,1 3 80-15,4 1 128 0,0 2-192 0,2 3 192 16,2 2-192-16,2 5 192 16,2 2-128-16,1 2 128 0,3 3 0 0,2-1 0 15,2 5 0-15,1-1 0 0,3-1 0 0,0 5 0 16,2 2-128-16,3 4 128 0,1 1 0 0,3-1 0 0,4 1 0 0,1-3 0 16,2-41 0-16,7 71 0 15,-7-71 0-15,24 60 0 0,-24-60 0 0,0 0 0 0,63 71 0 16,-63-71 0-16,56 43 0 0,-56-43 128 0,66 39-128 0,-66-39 0 0,74 34 144 0,-74-34-144 15,69 25 128-15,-69-25-128 0,64 15 128 16,-64-15-128-16,59 8 128 0,-29-7-128 16,1 1 128-16,0-1-128 0,0 1 160 0,-1-2-32 15,-2 0-128-15,0 0 192 0,0-2-192 0,-2 1 144 16,1-2-144-16,-2-1 128 0,1 0-128 0,-1-4 192 16,-1 1-192-16,-1-2 192 0,-2-3-32 0,-3-1 0 15,0 1 0-15,1-2 0 0,-2-2 80 0,-2-1 16 16,2 2 0-16,-3-2 0 0,2 0 0 0,-3-2 16 15,-2 1 0-15,0 1 0 0,-2-1-16 0,-2-2 0 0,0 3 0 16,-1-3 0-16,-1-1-16 0,-1 1-16 0,1 2 0 0,-3 1 0 16,1-1-224-16,-1-1 0 0,1 1 128 0,-2 1-128 31,0 0-320-31,-1 3-128 0,2-2 0 0,-2 5-16 16,0 1-560-16,0 3-96 0,-2 0-32 0,0 3-18608 0</inkml:trace>
  <inkml:trace contextRef="#ctx0" brushRef="#br1" timeOffset="195193.58">5548 17252 26719 0,'-21'-20'2368'0,"5"6"-1888"15,2 2-480-15,3 4 0 0,4 2 1488 0,0 3 208 0,-3-1 32 0,-10-6 16 0,-10-2-336 0,-12-5-80 16,-6 1-16-16,-6 3 0 0,1 8-720 0,-5 2-144 16,-3 6-16-16,-4 2-16 0,-2 7-208 0,0 5-32 15,-3 4-16-15,4 3 0 0,7 3 128 0,-2 5 32 0,-1 5 0 0,7 5 0 31,10-1-64-31,-1 6 0 0,3 9 0 0,3 7 0 0,7 3-128 0,8 0-128 16,8 1 144-16,9-4-144 0,5 5 0 0,8-4 0 16,3-11 0-16,7 1 0 0,8 1 0 0,-23-55-192 15,72 93 48-15,-72-93 0 0,94 65 0 0,-94-65 0 0,115 46 0 0,-54-31 0 16,-1-5 144-16,2-6 0 0,2-5 0 0,0-3 0 16,-1-3 128-16,-1-3 16 0,-2-2 0 15,-4-2 0-15,-1-1 128 0,-8-5 32 16,-6-1 0-16,-6-2 0 0,-5 2 224 0,-2-2 48 0,-1-2 16 0,-6-2 0 15,-3 2 240-15,-1-4 64 0,-1-3 0 16,-5-6 0-16,-5-3 64 0,-5-3 32 0,-5 2 0 0,-4-4 0 16,-8 1-160-16,-7-1-48 0,-3-1 0 15,-6 2 0-15,0 1-400 0,1 3-96 16,-2 3-16-16,1 1 0 0,-3 5-416 0,-5 2-96 0,2 4-16 0,-2 5 0 16,4 7-720-16,-2 4-160 15,-2 7-16-15,2 6-16 16,2 4-368-16,4 9-80 0,0 8-16 0,-1 15-19104 0</inkml:trace>
  <inkml:trace contextRef="#ctx1" brushRef="#br1" timeOffset="196632.87">12759 16590 0,'0'0'0,"0"0"16,0 0-1,0 0 1,82 22-16,-46-22 0,10-5 31,1 0-31,-5-1 0,-15 5 16,-14 2-1,-5-4 1,-11 6 0,-11 3-16,-4 5 0,-2 0 31,20-11-31,0 0 16</inkml:trace>
  <inkml:trace contextRef="#ctx0" brushRef="#br1" timeOffset="209451.85">9858 11273 2751 0,'-2'0'256'0,"1"0"-256"0,0 1 0 0,-1-1 0 0,1 0 368 0,-2 2 16 0,-1-1 16 0,-2 0 0 15,-2 2 16-15,-1 0 0 0,1 1 0 0,1-1 0 16,0 1-48-16,-2 1-16 0,2-1 0 0,0 0 0 16,0 2 64-16,0-1 16 0,-2 1 0 0,2 1 0 0,-1 2 96 0,-1-1 32 15,1 2 0-15,-1-2 0 0,-1 2-368 0,2 2-192 16,-2-2 192-16,0 1-192 16,0 0-448-16,-1 2-192 0,0 1-32 0,-1-1-16 15,1-1-304-15,0 1-64 0,-2 1-16 0,-1 0 0 16,0 0 288-16,1 2 48 0,-1-2 16 0,1 2 0 0,1-2 336 0,-1 0 64 15,0 0 0-15,3 0 16 0,-1 0 304 0,2-1 192 16,0-2-16-16,2 2-16 0,-1-2 32 0,3-1 0 16,-1 0 0-16,1-1 0 0,0 1 112 0,1-3 16 0,0 1 16 15,0 1 0-15,-1-2-160 0,3 0-48 16,-1 0 0-16,0 0 0 0,0 0-128 0,0 0 128 16,-1 0-128-16,1 0 128 0,-1 0 64 0,0 0 0 0,-1 0 0 0,0 0 0 15,-1 2 208-15,2-1 48 16,-3-1 16-16,1 2 0 0,1-2 112 0,-1 1 0 0,0 1 16 0,-1-2 0 15,3 1-80-15,-2-1 0 0,2 0-16 0,0-1 0 16,0 1-96-16,1-1-16 0,0-1 0 0,-1 1 0 16,1 0-240-16,0-1-144 0,0 1 160 0,0 0-160 0,2-1-192 0,-2 1-144 15,0 0-32-15,0 1 0 32,1-2-272-32,-3 2-48 0,3 1-16 0,-3-3 0 0,3-1-112 0,-3 1-16 0,2-1-16 0,1-1 0 31,-1 0 336-31,1-2 80 0,1 0 16 0,1-1 0 0,1 2 256 0,1-2 160 0,1 0-192 0,-1-3 192 0,4 0 0 0,0-3 0 15,1 1 0-15,-7-4 0 16</inkml:trace>
  <inkml:trace contextRef="#ctx0" brushRef="#br1" timeOffset="210814.29">9875 11699 8287 0,'-2'2'736'0,"1"-2"-592"0,1 0-144 0,-1 0 0 0,1 0 1200 0,-2 0 208 0,-1 0 32 0,-1 0 16 0,-2 0 464 0,-1 1 80 16,0-1 32-16,-1 0 0 0,1 2-256 0,-2-1-48 16,1 0-16-16,-2 2 0 0,-1 0-288 0,-2 0-48 15,-1 1-16-15,0 0 0 0,-2 2-352 0,-1 0-80 16,-1-1-16-16,-1 1 0 0,4 0-240 0,-3-1-48 16,1 1-16-16,0 0 0 0,1-2-288 0,-1 0-48 15,2 0-16-15,-1 1 0 0,1-1 32 0,-1 0 0 16,2 0 0-16,1-1 0 0,0 0-112 0,1 0-32 15,-1 0 0-15,2-1 0 0,-1 0-144 0,3-1 0 0,-1-1 0 16,1 2 128-16,2-2-128 0,-1 0 0 0,2 0 0 0,-1 0 128 16,1 0-128-16,1 0 0 15,-2 1 144-15,1-1-144 0,0 0 128 0,-1 0-128 16,2 2 128-16,-3-2-128 0,4 1 144 0,-1 0-144 16,-1 1 192-16,0-2-192 0,1 1 176 0,-1-1-176 0,0 0 160 0,-1 0-160 15,-1 0 192-15,1-1-48 0,-2 1-16 0,-1-2 0 16,3 2 32-16,-3-1 0 15,2 1 0-15,-2-1 0 0,0 1-16 0,2 0 0 0,-1 0 0 0,1 0 0 16,1-2-144-16,0 2 0 0,0 0 144 16,-1 2-144-16,3-2 0 0,-2 0 0 0,0 0 0 0,0 0 128 15,1 1-128-15,-1-1 0 0,1 1 0 0,-1-1 0 16,2 2 0-16,-1-2 0 0,-1 1 0 0,1 1 128 16,-1-1-128-16,0-1 0 0,0 1 0 0,0-1 128 15,1 2-128-15,1-2 0 0,-1 1 128 0,0-1-128 0,1 2 0 0,-1-2 144 16,0 1-144-16,1 0 0 15,0 1 128-15,3 1-128 0,-1-2 0 0,0 2 0 0,0-2 0 0,0 2 0 16,2 0 0-16,0-2 0 16,-1 2 0-16,2 0 0 0,0 0 0 0,0 0 0 0,0 1 0 0,0-3 0 15,2 1 0-15,-2 1 0 16,0-2 0-16,0 2 0 0,0-2 0 0,0 2 0 16,0-1 0-16,0-2 0 0,0 1 0 0,-2-1 0 0,-1 0 0 0,0 0 0 15,2 0 0-15,-2 0 0 0,0 0 0 0,1 0 0 16,-3 0 0-16,1 1 0 0,3 2 0 0,-4-1 0 15,1 2 0-15,0-1 0 0,0 1 0 0,-2 2 0 16,2-2 0-16,0 1 0 0,-1 1 0 0,1-2 0 0,0 1 0 0,0-1 0 16,1 0 0-16,0-1 0 0,0 0 0 15,2-1 0-15,-2 1 0 0,2 0 0 0,-2-1 0 0,1-1 0 16,1 0 0-16,1 1 0 16,0-1 0-16,-2 1 0 0,2-2 0 0,0 0 0 0,0 0-192 0,2 0 192 15,2-2-336-15,-1 1 16 0,1-1 16 0,0 0 0 16,2 0-976-1,1-1-192-15</inkml:trace>
  <inkml:trace contextRef="#ctx0" brushRef="#br0" timeOffset="-214424.79">6744 12376 5519 0,'5'-1'496'0,"-4"-1"-496"0,2 1 0 0,-2 1 0 0,1-2 720 0,-1 2 48 0,-1 0 16 0,2 0 0 0,-1 0 944 0,2-1 192 15,0 1 48-15,-2 0 0 0,0 0-112 0,-1 0-32 16,2 0 0-16,-4 0 0 0,2-1-48 0,-1 1-16 0,0-2 0 0,-1 1 0 16,1-2-48-16,-1 0-16 0,0-1 0 0,-1 0 0 15,1-1-416-15,-2 1-64 0,0 0-32 0,0 1 0 16,-2 0-512-16,0 2-96 0,-2 0-32 0,-1 1 0 15,1 2-304-15,-2 4-64 0,-1 0-16 0,-2 4 0 16,0 1-160-16,1 2 0 0,-1 1 0 0,0 0 0 16,5 1-208-16,-1 1 80 15,3-1 128-15,4 0-208 0,2-1 16 0,1-4 0 0,3-2 0 0,3-1 0 16,2-3-192 0,1-1-48-16,2-1 0 0,0-4 0 0,0 1 432 0,1-2 0 0,1-3 0 0,-1 1 0 15,0-2 240-15,-2-2 128 0,-1-1 16 0,1-1 16 16,-1 0 16-16,0-2 0 0,-2 0 0 0,0 2 0 0,-3 0-96 15,-1-1 0-15,1-2-16 0,-3 0 0 16,0 4 80-16,-4-1 0 0,1 0 16 0,-5 1 0 0,-2 0-16 0,-2 1-16 16,-3 4 0-16,-1 0 0 0,-4 5-96 0,-2 2-16 15,-3 5 0-15,1 3 0 0,1 2-256 0,2 3 160 16,1 2-160-16,1 1 128 0,3 0-128 0,4 1 0 0,4-4-192 16,4 2 192-16,2 1-320 0,2-1 48 0,4-1 16 15,-6-16 0-15,0 0-64 0,0 0-16 0,0 0 0 0,61 51 0 16,-46-48 192-16,2-2 144 0,2-4-192 15,0-2 192-15,0-2 0 0,1-5 0 0,-2 0 0 0,-3-4 144 16,1 3 112-16,-3-2 32 0,-1-4 0 0,0 2 0 16,-4 3 112-16,-2-1 32 15,-3 1 0-15,-3 2 0 0,-3 2 48 0,-4 1 16 16,-3-1 0-16,-3 0 0 0,0 3-112 0,-1 1 0 16,-4 2-16-16,-3 0 0 0,-3 2-208 0,3 1-32 15,2 1-128-15,1 1 192 0,1 1-192 0,0 0 0 0,3 3-144 0,1-1 144 16,2 3-656-1,2 0-48-15,2 0 0 0,2 3 0 16,3-2-528-16,4 4-112 0</inkml:trace>
  <inkml:trace contextRef="#ctx0" brushRef="#br0" timeOffset="-213658.27">8006 12222 14735 0,'-2'2'1312'0,"1"0"-1056"0,0 1-256 0,-2-1 0 0,1 0 1088 15,0 1 144-15,-3 3 48 0,0 4 0 0,-2 4 480 0,1 0 96 16,2 2 32-16,1-4 0 0,4 1-496 0,1-3-112 16,2 0 0-16,0-3-16 15,3-1-16-15,0-4 0 0,2 1 0 0,-4-3 0 16,3 0-32-16,-3-3-16 0,1-1 0 0,-2 0 0 16,0-3-432-16,1-2-64 0,-3-1-32 0,0 1 0 15,-1 0-160-15,1-2-16 0,-4-1-16 0,1-2 0 16,-2 0 16-16,-1 0 0 0,-2 0 0 0,-2 0 0 15,-1 1-64-15,-1-1-16 0,-2 1 0 0,-1 2 0 16,-1 0-32-16,-2 2 0 0,3 2 0 0,-1 3 0 16,0 3-96-16,0 2-32 0,-3 5 0 0,-1 2 0 15,-1 5-128-15,1 1-128 0,4 3 144 0,1 1-144 0,2 5 0 0,2-5 0 16,4-2 0-16,0 2 0 0,5 2-256 16,2 2 16-16,-2-22 0 0,0 0 0 0,27 57-96 0,-27-57-32 15,0 0 0-15,0 0 0 0,77 32 160 0,-54-32 16 16,0-4 16-16,-2-3 0 0,1-3 176 0,0-2 0 15,-3-4 128-15,0 0-128 0,-2-2 320 16,-3 0-16-16,-1-5 0 0,-4 1 0 0,-4 0 144 0,-4 1 16 16,-4 1 16-16,-4 3 0 0,-1-1 96 0,-4 3 0 15,-3-1 16-15,-2 2 0 0,-1 4-160 0,-2 0-48 16,0 4 0-16,-3 2 0 0,1 3-144 0,-1 2-48 16,1 3 0-16,0 2 0 0,1 1-192 0,4 2 128 0,2 1-128 15,2 1 0-15,3 0 0 0,3 2 0 0,1 0-176 0,4-2 176 31,0 2-848-31,5-1-48 0,3 2-16 0,1-2 0 16,-2-2-496-16,5-2-112 0,-10-8-16 0,0 0-19264 0</inkml:trace>
  <inkml:trace contextRef="#ctx0" brushRef="#br0" timeOffset="-213182.81">9029 11666 22111 0,'-5'0'1968'0,"1"1"-1584"0,1 0-384 0,2 1 0 0,0-1 1648 0,-4 1 240 0,0 2 48 0,-4 0 16 15,-1 5 224-15,2-2 32 0,-1 1 16 0,6 1 0 16,3-2-1232-16,5-2-240 0,5 0-48 0,1-4-16 16,3-1-288-16,2-3-48 0,2-1-16 0,2-2 0 15,2-2-64-15,2-4-16 0,-1 1 0 0,-2-2 0 16,-3 1 0-16,-5 0 0 0,-4 0 0 0,-1 0 0 15,5 1 64-15,-5 3 0 0,-2-1 0 0,-5 1 0 16,-1-1 128-16,-4 2 48 0,-6 0 0 0,-1 1 0 16,-3 2 48-16,0 0 16 0,-5 3 0 0,1-1 0 15,-2 4-144-15,-1 0-32 0,-2 1 0 0,4 1 0 0,0 3-32 0,2 1-16 16,0 1 0-16,5 0 0 16,0 1-176-16,7-6-32 0,-1-1-128 0,2 1 192 15,2-1-192-15,1 0-208 0,2 1 32 0,5 2 16 16,4 2-768-16,-10-8-160 0,0 0-16 0,68 33-20016 0</inkml:trace>
  <inkml:trace contextRef="#ctx0" brushRef="#br0" timeOffset="-204422.8">15182 11506 16575 0,'-4'-6'1472'0,"0"2"-1168"0,1 3-304 0,0-2 0 0,0 1 1008 0,-4-3 144 0,-4-7 16 0,-10-6 16 16,-8-5 544-16,-3-2 96 0,-3 2 32 0,1 2 0 31,4 3-144-31,-3 2-32 0,1 1 0 0,-5 2 0 0,-1 0-384 0,-3 3-80 0,-4 1 0 0,-3 0-16 16,-3 1-400-16,0 1-80 16,2-1-16-16,-2 3 0 0,-1-1-320 0,-2 1-64 15,2 2 0-15,-9-3-16 0,-14 0-144 0,-1-1-32 16,4 3 0-16,5 0 0 0,8 0 112 0,3-1 16 15,-1 1 0-15,3 1 0 0,3 0-256 0,-5 2 176 16,-8 4-176-16,-3 3 160 0,0 5 48 0,-1 3 16 16,-2 4 0-16,2 5 0 0,3 2-224 0,0 2 144 15,0 4-144-15,6 2 128 0,8 2 48 0,4 0 0 16,6 1 0-16,6-1 0 0,5 0-176 0,5-2 128 16,4-5-128-16,4-4 128 0,4-4-128 0,3-3 0 0,2 1 0 15,2-2 0-15,2-1 0 0,1-1 0 16,1 1 0-16,4-3 0 0,2-2-352 0,0 0 48 0,3-3 16 0,2-1 0 31,2-3-480-31,1-2-112 0,3-2-16 0,1-5-17712 0</inkml:trace>
  <inkml:trace contextRef="#ctx0" brushRef="#br0" timeOffset="-203994.42">12937 11302 5807 0,'2'2'128'0,"-2"-2"16"0,0 0 16 0,0 0 16 16,1 3-176-16,-2-3 0 0,1 1 0 0,-3 2 0 0,-1 3 2496 0,-5 2 480 0,-3 5 96 0,-5 5 0 0,-3 2-176 0,-4 4-32 0,-3 3-16 0,-4 4 0 15,-2 4-640-15,1 0-128 0,1-1-32 0,-2 3 0 16,-2 4-720-16,3-3-160 0,5-4-16 0,0 0-16 16,1 1-512-16,1 1-112 15,4-4 0-15,2-4-16 0,4-4-192 0,2-1-48 0,5-3 0 0,1-5 0 16,2-2-64-16,4-2 0 0,-2-2-16 0,5-2 0 16,2 0-32-16,3-1 0 0,4-1 0 0,3 1 0 15,5-2-144-15,0-2 160 0,5 0-160 0,3-2 160 0,4-1-160 16,6 0 192-16,7-2-192 0,3-3 192 0,5-1-192 0,4-3 0 15,5-1 144-15,0 0-144 0,-2-1 0 16,3 0 0-16,0-3 0 0,-4 4 0 0,-3 1 0 0,-2 2-256 16,-7 4 64-16,-6 5 0 15,-8 5-272-15,-12 1-64 0,-6 1-16 0,-8 3-11760 16,-5 6-2352-16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0" timeString="2025-02-26T18:47:12.240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5-02-26T18:47:14.340"/>
    </inkml:context>
  </inkml:definitions>
  <inkml:trace contextRef="#ctx0" brushRef="#br0">13962 14964 0,'0'0'0,"0"0"16,0 0-16,0 0 15,0 0-15,0 0 32</inkml:trace>
  <inkml:trace contextRef="#ctx1" brushRef="#br0">9294 8159 5519 0,'-3'-4'496'0,"2"1"-496"0,0 0 0 0,-1 2 0 0,2-1 864 0,-1 1 80 0,1 0 16 0,-2-2 0 15,-2-2 768-15,0 0 144 0,-2-1 48 0,2 1 0 16,1 0 368-16,0 2 80 0,0 2 0 0,1 1 16 16,0 0-272-16,1 3-64 0,1 1-16 0,1 2 0 15,1 1-496-15,0 4-112 0,1 3-16 0,0 2 0 0,0 4-544 0,-3-20-112 16,7 41-32-16,-6-17 0 0,2 0-288 0,0 2-64 16,0 4-16-16,0-3 0 15,1-3-192-15,-3-4-32 0,2-1-128 0,0-2 192 16,-2 0-192-16,1-1 0 0,1-3 128 0,-2-2-128 0,1-1 0 0,0-2 0 15,0 1 128-15,-1-2-128 0,-1-1 0 0,0-2 128 16,2 0-128-16,-2-1 0 0,-2-2 128 0,2-1-128 16,-1-1 0-16,1-2 144 0,0 0-144 0,-2-2 128 15,2-1-128-15,0-3 128 0,-1 2 0 0,1-3 0 0,-1-1 0 16,1-2 0-16,-2 1-128 0,1-4 192 0,-1-1-192 0,-1-1 192 16,1-2-192-16,-1-4 160 0,-1-1-160 0,-1-1 160 15,2 1-160-15,1 1 0 0,0-2 144 0,1 1-144 16,1-2 0-16,0-1 0 0,1 1 0 0,2 0 0 15,1 0 0-15,2 2 0 0,0-1 0 16,2 1 0-16,-1 2 0 0,2 4 0 0,1 2 0 16,-2 1 0-16,2 5 0 0,-2 4 0 0,2 2 0 0,-10 5-128 15,0 0 128-15,0 0 0 0,0 0 0 0,0 0 0 16,72 37 0-16,-72-37 0 0,0 0 0 0,36 52 0 0,-36-52 0 16,15 39 0-16,-15-39 0 0,10 34-128 15,-9-18 128-15,-1-1 0 0,-1-1 0 0,-2-2 0 16,-1 3 0-16,-3-4 144 0,1 0-144 0,-2-1 0 0,-2 0 192 0,0 0-192 15,-1-2 192-15,-2-1-192 16,0 2 160-16,2-3-160 0,0-2 128 0,1 0-128 16,0-1 0-16,3-3 0 0,0 0 0 0,1 0 0 15,3-2-160-15,2 0-64 0,1 0-16 0,1-1-18928 16</inkml:trace>
  <inkml:trace contextRef="#ctx1" brushRef="#br0" timeOffset="630.14">9601 8586 18431 0,'0'1'1632'0,"0"-1"-1312"0,1 2-320 0,1-2 0 0,-1 0 1088 0,0 1 128 0,1 0 48 0,1 1 0 0,-3-2 1872 0,0 0 368 0,0 0 80 0,0 0 0 15,0 0-1744-15,0 0-368 0,55-2-64 0,-55 2 0 16,0 0-816-16,0 0-144 0,0 0-48 0,52-10 0 15,-52 10-64-15,0 0-16 0,0 0 0 0,0 0 0 16,0 0-144-16,58-7-48 0,-58 7 0 0,0 0 0 16,0 0-128-16,0 0 0 0,0 0 0 0,0 0 0 15,55-8 0-15,-49 7-192 0,-1-2 0 0,-5 3-12752 32,0 0-2560-32</inkml:trace>
  <inkml:trace contextRef="#ctx1" brushRef="#br0" timeOffset="1102.31">10047 8047 23951 0,'-10'-12'1056'0,"6"6"224"0,1 0-1024 0,0 2-256 0,2 3 0 16,1-1 0-16,-1 1 1152 0,1 1 160 15,0 0 32-15,-2 0 16 0,4 4 1360 0,-1 5 272 0,0 3 48 0,1 4 16 16,1 2-2048-16,-1 5-416 0,1 2-80 0,0 4 0 16,1 3-320-16,1 2-48 0,-1 1-16 0,-1-5 0 15,-3-30-128-15,7 52 0 16,-3-25 0-16,0 1 128 0,-4-28-128 0,10 50 0 0,-10-50 0 0,7 38 0 16,-5-23 0-16,-2-15 0 0,2 23 0 0,0-16 0 15,-2-1 0-15,-2-2 0 16,1-3 0-16,0 1 0 0,-1-4 176 0,1 1-48 15,-1-2-128-15,1-2 192 0,1-3 0 0,-2 0 0 0,2-2 0 0,0 0 0 16,2 0-16-16,-1 0-16 0,2-2 0 16,0-1 0-16,0-1-160 0,1 0 0 0,2-2 144 0,-1 1-144 15,4 2 0-15,-1 0 0 16,1 3 0-16,-1 3 128 0,-8 7-128 0,0 0 0 16,0 0 0-16,0 0 0 0,0 0 0 0,61 7 0 0,-61-7-144 0,0 0 144 0,0 0-160 0,42 48 160 0,-42-48-208 15,0 0 80 1,23 46 128-16,-23-46 0 0,0 0-144 0,13 45 144 15,-13-45 0-15,2 25 0 0,-2-13 0 0,0-4 0 16,0-1 0-16,0 0 0 0,0-1 0 0,-1-2 0 31,2 0-640-31,-2-1 0 0,1 0 0 0,0-2-17968 0</inkml:trace>
  <inkml:trace contextRef="#ctx1" brushRef="#br0" timeOffset="1555.28">10523 8553 6447 0,'2'-3'576'0,"-1"1"-576"0,2-1 0 0,0 0 0 0,-2 0 3072 0,1 0 512 0,-1 0 112 0,2-4 16 0,1-3 352 0,3-2 80 16,0-2 16-16,-1-3 0 0,-2 3-1952 0,0-2-384 15,-2 2-80-15,-2 1-16 0,-2-1-1040 0,-1 1-224 16,1 2-32-16,-4 1-16 0,0 2-96 0,-1 1 0 15,-1 2-16-15,-2 3 0 0,-1 0-112 0,-1 4 0 0,1 2-16 0,-2 1 0 16,1 5-176-16,0 2 192 0,2-1-192 0,2 2 192 16,-1 2-192-16,1 2 0 15,2 0 0-15,2 0 128 0,3-1-128 0,1-1 0 0,2-1 0 0,1 0 0 16,1-2-128-16,-4-12 128 0,0 0-160 0,0 0 160 16,0 0-192-16,0 0 192 0,0 0-208 0,0 0 80 15,0 0 128-15,0 0-192 0,0 0 192 0,65 3-192 16,-60-11 192-16,-1 0 0 0,2-1 0 0,-2 1 0 15,0 0 0-15,-1-1 0 0,0 1 160 0,0-1-160 16,-1 3 256-16,0 1-32 0,1-1-16 0,-2 3 0 16,2 2 48-16,-2 1 0 0,2 3 0 0,0 1 0 15,0 4 0-15,0 2 0 0,-1 2 0 0,3 2 0 16,-1 0-128-16,-4-14 0 0,0 0-128 0,18 44 192 0,-18-44-192 0,0 0 0 16,27 39 0-16,-27-39 0 0,0 0 0 0,0 0-192 15,0 0 192-15,0 0-208 16,54 27-240-16,-54-27-64 0,0 0 0 0,0 0-12912 15,39-24-2576-15</inkml:trace>
  <inkml:trace contextRef="#ctx1" brushRef="#br0" timeOffset="1857.35">10772 7761 38703 0,'-7'0'1712'0,"4"1"352"0,2 2-1648 0,1 0-416 0,0 1 0 0,0 0 0 0,0 2 688 0,1 4 48 16,-1-10 16-16,10 39 0 0,-10-39 192 0,14 65 32 0,-6-27 16 0,-1 1 0 15,1 0-480-15,0-1-80 0,-4-2-32 0,2-1 0 16,-2-1-160-16,-1-3-48 0,-3-31 0 0,8 56 0 16,-8-56 0-16,6 48 0 0,-6-48 0 0,6 37 0 0,-6-37-192 0,0 0 176 15,8 40-176-15,-8-40 160 16,0 0-160-16,0 0 0 0,0 0 0 0,0 0 0 0,0 0-192 15,0 0-64-15,0 0 0 0,0 0-16 16,0 0-448-16,0 0-96 0,0 0-16 0,0 0 0 31,0 0-512-31,0 0-96 0,3-7-32 0,-10-2-16656 0</inkml:trace>
  <inkml:trace contextRef="#ctx1" brushRef="#br0" timeOffset="2029.37">10680 8122 28559 0,'3'0'2544'0,"2"0"-2032"0,1 0-512 0,0 0 0 15,-6 0 1776-15,0 0 256 0,0 0 48 0,59 0 16 16,-59 0-48-16,74-1 0 0,-74 1 0 0,72-3 0 31,-72 3-800-31,55-4-160 0,-55 4-48 0,0 0 0 0,58-7-576 0,-58 7-112 0,0 0-32 0,0 0 0 16,0 0-320-16,48-9 0 16,-43 8-160-16,0 1 160 15,-1 0-1008-15,-1 0-80 0,-3 1-32 0,0 2-19104 16</inkml:trace>
  <inkml:trace contextRef="#ctx1" brushRef="#br0" timeOffset="3393.53">9215 9394 11967 0,'0'-2'1072'0,"2"1"-864"0,-1 0-208 0,-1-1 0 0,0 2 2064 0,0-1 368 0,0-2 80 0,1-1 16 16,-1-1 928-16,2 1 192 0,-2 0 48 0,0 1 0 16,0 3-1472-16,0 2-304 0,0 2-48 0,1 1-16 15,-1 4-1072-15,0 2-208 0,2 3-64 0,0 3 0 16,0 3-128-16,1 1-16 0,-1 2-16 0,0 1 0 15,1 3-128-15,0 0-32 0,-2 1 0 0,2 0 0 16,-2 0-64-16,1-1-128 0,-1 0 176 0,0-2-176 16,1-1 144-16,-2-2-144 0,1-4 0 0,-1 0 144 0,0-1-144 15,0-1 192-15,0-1-192 0,0 0 192 16,0-4-192-16,0 2 160 0,0-4-160 0,0 1 160 16,0-1-32-16,0-2 0 0,2-1 0 0,-2-2 0 0,0 0 0 0,1-1 0 15,-1 0 0-15,0-2 0 0,0 1 16 0,1-2 0 16,1 0 0-16,1-2 0 0,-2 2 32 0,1-4 0 15,0 0 0-15,0-2 0 0,-1-1 0 0,2 0 0 16,-2 0 0-16,2-2 0 0,0 1-16 0,1-1 0 16,-1 1 0-16,3-2 0 0,-2 2-32 0,2-1-128 15,-2 1 192-15,2-1-64 0,-2 2-128 0,1 1 128 0,1 1-128 0,0-1 128 16,-1 2-128-16,2 0 0 16,1-1 144-16,-1 3-144 0,-7 2 0 0,0 0 128 15,0 0-128-15,0 0 0 0,0 0 0 0,0 0 0 16,60 2 0-16,-60-2 128 0,0 0-128 0,0 0 0 0,0 0 0 0,0 0 0 15,0 0 0-15,61 19 0 0,-61-19 0 0,0 0 0 16,0 0 0-16,0 0 0 0,0 0 0 0,0 0 0 16,0 0-240-16,0 0 48 0,0 0 0 0,0 0 0 31,51-16-768-31,-48 11-128 0,-2 0-48 0,-1 1-19728 0</inkml:trace>
  <inkml:trace contextRef="#ctx1" brushRef="#br0" timeOffset="3645.54">9142 9363 12895 0,'1'-12'1152'0,"0"5"-928"0,2 2-224 0,2-1 0 0,-3 2 2688 0,1 1 512 0,1 0 80 0,5-4 32 0,4-1 576 0,4-4 112 0,2 0 32 0,-19 12 0 16,41-20-2240-16,-41 20-448 0,0 0-96 0,61-21-16 15,-61 21-448-15,0 0-80 0,52-10-32 0,-52 10 0 16,0 0-288-16,0 0-48 0,58-9-16 0,-58 9 0 16,0 0-192-16,0 0-128 0,0 0 160 0,0 0-160 15,0 0-160-15,0 0-128 0,0 0-32 0,0 0-20528 16</inkml:trace>
  <inkml:trace contextRef="#ctx1" brushRef="#br0" timeOffset="5713.05">9748 9416 9215 0,'0'-1'816'0,"1"0"-656"0,-1 1-160 0,0 0 0 0,0 0 1408 0,1-2 256 0,-1 2 64 0,2-1 0 0,-2-1 1104 0,0 1 240 0,0 2 32 0,-2 2 16 15,1 3-480-15,0 1-80 0,-2 1-32 0,1 4 0 32,1 0-1024-32,0 4-208 0,-1 2-32 0,1 1-16 0,1 3-688 15,1 1-144-15,1-1-32 0,0 1 0 0,4 3-208 0,-6-26-48 16,14 43-128-16,-14-43 192 0,21 41-192 0,-21-41 0 0,0 0 0 0,37 48 0 16,-37-48 0-16,0 0 0 15,0 0 0-15,52 37 0 0,-52-37 144 0,0 0-144 0,0 0 128 0,0 0-128 16,0 0 128-16,70 3-128 0,-70-3 128 15,0 0-128-15,31-21 160 0,-23 11-160 0,2-3 192 16,-3 2-192-16,0-2 368 0,0-1-48 0,-1-2 0 16,-2 2 0-16,-1-1 176 0,-2-2 16 15,-2-3 16-15,-2-1 0 0,-3 1 144 0,-2-3 32 0,-5 1 0 0,-1-2 0 16,-3 0-32-16,-3-2 0 0,1 2 0 16,-3 2 0-16,6 3-208 0,-4 2-32 0,0 3-16 0,-1 2 0 0,2 2-192 15,0 4-32-15,0 0-16 0,1 4 0 16,2 2-176-16,2 0 0 0,2 1 0 0,2 2 128 0,1 0-288 0,4 2-64 15,2 1-16-15,1 2 0 16,5 1-960-16,-3-9-192 0,0 0-32 0,31 41-13216 16,-31-41-2640-16</inkml:trace>
  <inkml:trace contextRef="#ctx1" brushRef="#br0" timeOffset="5922.06">10231 9695 28559 0,'-9'-2'2544'0,"5"1"-2032"0,1-1-512 0,0 1 0 0,3 1 2704 0,-1-1 448 0,0-1 96 0,-1 1 16 0,-1-2-1856 0,2-1-352 16,-2 0-80-16,2-1-16 0,-1 2-288 0,1-1-64 16,1 0-16-16,0 1 0 0,0 0-592 0,0 1 0 15,3-1 0-15,-2 0 0 16,3 0-480-16,-1 2-160 0,0-2-48 0,3 0-19008 0</inkml:trace>
  <inkml:trace contextRef="#ctx1" brushRef="#br0" timeOffset="6381.58">10446 9487 16575 0,'0'-10'1472'0,"0"3"-1168"0,1 0-304 0,0 0 0 15,-1 3 2320-15,0 0 416 0,0-2 80 0,0-5 0 16,0-5 656-16,-1-5 128 0,-2-2 32 0,-1 3 0 15,-3 3-2176-15,0 3-432 0,-5 3-96 0,0 4-16 16,-1 3-336-16,-3 2-80 0,1 5-16 0,-3 3 0 16,1 4-176-16,-2 2-48 0,4 1 0 0,-1 4 0 15,2 4-112-15,1 0-16 0,2 2-128 0,1 0 192 16,4-1-192-16,2 2 0 0,3-1 0 0,2-3 0 0,-1-20 0 0,10 32-128 16,-10-32 128-16,0 0 0 0,0 0-192 0,0 0 64 15,0 0 128-15,57 31-208 0,-57-31 64 0,0 0 16 16,31-18 0-16,-20 7 0 15,-1-1 128-15,0-2 0 0,0 0-144 0,0-2 144 0,-1 1 0 0,1-1 0 16,-1 1 0-16,-1 1 0 0,-1 1 128 0,0 3 0 16,-1 3 0-16,-2 3 0 0,1 1 176 0,-1 3 16 15,-1 3 16-15,-1 2 0 0,0 1 80 0,1 4 16 16,-2 3 0-16,2 4 0 0,-2 2-16 0,1 3 0 16,-2-1 0-16,0 1 0 0,0 2-96 0,-2-2 0 0,1-3-16 15,1 1 0-15,-1-3 64 0,1-1 16 0,-2-4 0 0,1 0 0 16,-1-2-16-16,2 0 0 15,-1-3 0-15,-1-2 0 0,2 1-208 0,2-2-32 16,-2-1-128-16,1-2 192 0,-2 2-192 0,1-3 0 0,-2 2 0 0,0-2 0 16,2 0-240-16,-3-2-32 0,1 1-16 0,0-2 0 15,0 2-832-15,1-2-160 0,1 0-48 0,0 0-20816 16</inkml:trace>
  <inkml:trace contextRef="#ctx1" brushRef="#br0" timeOffset="6747.25">10852 9693 38703 0,'-7'6'1712'0,"4"-3"352"0,2 1-1648 0,0-1-416 0,-2 0 0 0,0 1 0 0,0 2 800 0,-1 2 80 0,-3 8 16 0,-3 3 0 0,-3 7 192 0,2-2 64 16,1 0 0-16,0-2 0 0,0 0-672 0,2-4-128 31,2 0-32-31,1-4 0 0,0 2-192 0,2-5-128 16,2 1 128-16,0-4-128 0,-1 1 0 0,2-4-256 0,2-2 32 0,-1 0-20672 15</inkml:trace>
  <inkml:trace contextRef="#ctx1" brushRef="#br0" timeOffset="7703.6">11176 9361 13823 0,'-3'-7'1216'0,"2"3"-960"0,1 0-256 0,0 0 0 0,0 2 1168 0,-2-1 192 0,2 0 48 0,0-1 0 15,-1-1 1600-15,-1-4 336 0,0 2 64 0,0 0 16 16,-1 4-992-16,0 3-192 0,1 2-32 0,-3 3-16 16,1 7-1152-16,-1 2-224 0,0 3-48 0,0 5-16 15,0 5-304-15,0 3-64 0,1-1-16 0,1 2 0 16,0 2-144-16,1-1-32 0,4 0 0 0,-1-4 0 0,5-3-192 0,-6-25 0 16,15 43 128-16,-15-43-128 15,0 0 0-15,33 42 0 0,-33-42 0 0,0 0 0 16,0 0 0-16,0 0 0 0,64 24 0 0,-64-24 0 0,0 0 0 0,0 0 0 15,46-16 0-15,-46 16 144 0,21-15-144 0,-12 5 192 16,1 0-192-16,-3-3 192 16,0 1 32-16,0-2 16 0,-1-3 0 0,-2-2 0 0,0 4 208 0,-3-4 32 15,1 0 16-15,-2-3 0 0,-3 0 80 0,0-2 0 16,-1 1 16-16,-3-1 0 0,-2 3-48 0,0 3-16 16,-1 1 0-16,-3 3 0 15,2 5-192-15,-1 3-32 0,2 2-16 0,-1 3 0 16,1 1-288-16,2 3 0 0,-1-1 0 0,2 4 0 15,2 1-624-15,2 2-128 0,1 0-16 0,4 1-16 16,-2-10-896-16,0 0-176 0</inkml:trace>
  <inkml:trace contextRef="#ctx1" brushRef="#br0" timeOffset="7860.12">11464 9586 34095 0,'-4'0'1504'0,"1"0"320"0,2 0-1456 0,-1 0-368 15,1 0 0-15,1 0 0 0,-2 0 1904 0,1 0 304 16,-1 0 64-16,1-1 16 0,1 1-848 0,0-2-160 16,0 1-48-16,3-2 0 0,-2 1-912 0,2 1-176 15,0 0-144-15,1-1 192 16,0 1-832-16,1-1-176 0</inkml:trace>
  <inkml:trace contextRef="#ctx1" brushRef="#br0" timeOffset="8114">11646 9305 38703 0,'-7'-6'1712'0,"4"3"352"0,2 2-1648 0,0 1-416 0,-1 0 0 0,2 1 0 16,-1 1 688-16,1 2 48 0,-2 3 16 0,1 4 0 16,-1 5 400-16,1 5 64 0,0 3 32 0,1 3 0 15,-2 0-480-15,2 1-112 0,-1 0-16 0,1 1 0 0,-2-1-288 0,2-1-64 16,2-2-16-16,-2-1 0 0,1-3-144 0,-1-4-128 15,2-1 144-15,-1-5-144 16,0 0 0-16,1-4 0 0,-1 1 0 0,2-6 0 16,-1 1 0-16,-1-1 0 0,0-2 0 0,1-3 0 15,-1 0-784-15,2-1-48 0,0-2-16 0,0 0-13232 16,1-1-2656-16</inkml:trace>
  <inkml:trace contextRef="#ctx1" brushRef="#br0" timeOffset="8723.51">12074 9659 12895 0,'-3'5'1152'0,"2"-4"-928"0,1 0-224 0,-1 2 0 0,1-1 4272 0,-2 1 800 0,1 1 176 0,-2 1 16 0,0 7-2144 0,-2 3-432 16,-1 4-96-16,-1-1-16 0,0 0-1328 0,0-1-272 15,-2 0-48-15,2-1-16 16,0-3-352-16,0-1-80 0,0 1-16 0,1-3 0 0,2 0-336 0,1-3-128 15,0-2 0-15,1 1 144 32,-1 0-464-32,1-2-80 0,0 0-32 0,0-2-19728 0</inkml:trace>
  <inkml:trace contextRef="#ctx1" brushRef="#br0" timeOffset="9605.31">12437 9294 2751 0,'-4'-3'256'0,"0"1"-256"0,1 1 0 0,0 1 0 0,0 0 6416 0,2 0 1248 16,-2 1 240-16,-3 2 48 0,-2 3-4176 0,-3 1-832 0,-3 4-160 0,1 3-32 16,2 3-1440-16,1 2-288 0,1 2-48 0,2 1-16 15,1 2-416-15,4-1-96 0,0 2 0 0,4-1-16 16,2 0-304-16,-4-24-128 0,14 46 128 0,-14-46-128 16,21 39 0-16,-21-39 0 0,0 0 0 0,37 44 0 15,-37-44 0-15,0 0 0 0,0 0 0 0,0 0 0 0,0 0 0 0,64 27 128 16,-64-27-128-16,0 0 0 15,0 0 128-15,48-10-128 0,-48 10 0 0,22-20 128 0,-11 9 48 0,1 0 0 16,-2-4 0-16,0 0 0 16,-2-1 288-16,-1-1 64 0,-4 0 16 0,-2-1 0 0,-1-2 128 0,-1-1 32 15,-2-3 0-15,-3-1 0 0,-1-2-48 0,0-1 0 16,-4 2 0-16,-2 1 0 0,-1-1-144 0,-1 5-16 16,-2 1-16-16,-3 5 0 15,3 2-144-15,-1 3-16 0,1 3-16 0,1 3 0 0,3 2 160 0,3 2 48 16,2 3 0-16,1 2 0 15,1 0-896-15,2 4-160 0,3 2-32 0,1 3-16 16,2 2-560-16,-2-16-128 0,13 41 0 0,-13-41-16 16,20 53-624-16,-20-53-112 0</inkml:trace>
  <inkml:trace contextRef="#ctx1" brushRef="#br0" timeOffset="9764.86">12744 9514 19343 0,'-2'0'1728'0,"1"0"-1392"0,1 0-336 0,0 0 0 0,0 0 4992 0,0-2 944 16,0 2 176-16,1 0 32 0,-1 0-3776 0,0-1-752 15,2 1-144-15,-1-1-48 0,1-1-672 0,-1 1-144 16,2-1-32-16,0 2 0 0,-2-1-576 0,2 1 0 16,1 0 0-16,-1-1-14464 15,1 1-2800-15</inkml:trace>
  <inkml:trace contextRef="#ctx1" brushRef="#br0" timeOffset="9993.26">12889 9299 22111 0,'-5'-7'1968'0,"2"4"-1584"0,1 0-384 0,1 1 0 16,0 0 3872-16,1 2 688 0,-2 2 144 0,1-2 32 15,-1 2-2656-15,1 3-528 0,0 2-96 0,1 4-32 16,0 3-400-16,1 2-96 0,-1 2-16 0,3 3 0 15,-2 0-528-15,1 2-96 0,-1 1-32 0,0 0 0 16,2-3-256-16,0 0 0 0,-1-2 0 0,0-2 0 16,1-3 0-16,0-1 0 0,0-3 0 0,-2-1-144 15,2-3-224-15,-1-2-32 0,0-2-16 0,0-1-13632 16,1-1-2720-16</inkml:trace>
  <inkml:trace contextRef="#ctx1" brushRef="#br0" timeOffset="11273.14">13120 9268 5519 0,'0'0'496'0,"0"-1"-496"0,1-1 0 0,-1 2 0 15,0 0 928-15,0 0 96 0,0 0 0 0,0 0 16 16,1 0 736-16,-1 0 144 0,0 2 16 0,-1-1 16 15,1 0-896-15,-3 2-176 0,2-1-48 0,-1-1 0 16,0 1 64-16,0-1 0 0,-1 2 0 0,2-3 0 16,-2 1 512-16,2-1 96 15,-1 0 32-15,1-1 0 0,1 1-352 0,-2-2-64 0,1 2-16 0,1-1 0 16,0 0-208-16,0-1-32 0,0-1-16 0,0 0 0 16,0-1-240-16,0 1-48 0,0-1-16 0,0 1 0 0,1 1-272 0,-1-1-48 15,2 1-16-15,-2-1 0 0,1 2-208 0,-1 0 0 16,0-1 0-16,0 1 0 15,0 1 0-15,2-2 0 0,-2 2 0 0,0 0 0 0,0 0 0 0,0 0 0 16,0 0 0-16,0 0 0 16,0 0 0-16,-2 0 0 0,2 3 0 0,0-3 144 0,0 2 112 0,2-2 32 15,-2 0 0-15,0 0 0 0,1 0-288 0,-1 0 160 16,2 0-160-16,-1-2 128 0,0 2 0 0,-1 0-128 16,2-3 192-16,-2 2-64 0,1 0 48 0,1-2 0 15,-1 1 0-15,-1 0 0 0,1-1 80 0,-2-2 0 16,1 1 16-16,-3 0 0 0,0 0 32 0,1-2 0 0,-1 2 0 0,0-2 0 15,3 2-80-15,-2-2-16 0,1 2 0 16,0 0 0-16,-1 1-208 0,1-1 0 0,-2 1 128 0,0 0-128 16,2 0 0-16,-2 2 0 0,1-1 0 0,1 1 0 15,0 1 0-15,1 0 0 0,-2 0 0 0,2-1 0 16,0 1 0-16,0 0 0 0,0-2 0 0,-1 1 0 16,1-1 0-16,0 1 0 15,-2 0 0-15,2-2 0 0,0 1 0 0,0 1 0 16,-1 0 0-16,0-1 0 0,-1 1 128 0,-1-2 0 15,2 1-128-15,0 1 192 0,-2 0-16 0,1-2-16 16,1 1 0-16,-1 0 0 0,1 0-160 0,0 1 160 0,-2-2-160 0,1 0 160 16,1 2-160-16,1-2 160 0,0-1-160 0,-1 1 160 15,1 0-32-15,0 0 0 0,0 0 0 0,0 0 0 16,-2 1 32-16,2-1 0 0,0 0 0 16,0 0 0-16,2 2 32 0,-2-2 0 0,0 2 0 0,0-1 0 15,-2 1-48-15,-1-1 0 0,2 1 0 0,-2 1 0 0,2 0-144 0,-1 1 192 16,-1 1-192-16,2-1 192 0,0 2-192 0,-1 0 0 15,2 0 0-15,0 1 0 0,0 0 0 0,0 0 0 0,2-1 0 0,-2 1 0 16,1-1 0-16,0 0 0 0,1 0 0 0,-1 0 0 31,2 0 0-31,-1-3 0 0,-1 1 0 0,2 0 0 16,-2 1 0-16,1-2 0 0,-1 1 0 0,0 1 0 16,-1-2 0-16,2 0 0 0,-2 1 0 0,0-1 0 15,1 0 0-15,-1 0 0 0,0 0 0 0,0 0 0 16,0 0-128-16,2-1 128 0,-2-1 0 0,0 2 0 15,-2-1 0-15,2-2 0 0,0 2 0 0,0-1 0 0,0 1 0 0,0-1 0 16,0 2 0-16,0 0 0 0,0 0 0 0,2 0 0 16,-1 0 0-16,0 2 0 0,2-1 0 0,-1 1 0 15,1-1 0-15,-1 2 0 0,-2-3 0 0,0 0 0 16,0 0 0-16,0 0 0 0,0 0 0 0,0 0 0 16,68 24 0-16,-68-24 0 0,0 0 0 0,0 0 0 15,69 3 0-15,-69-3 0 0,0 0 0 0,0 0 0 16,63-7 0-16,-63 7 0 0,0 0 0 0,0 0 0 0,50-15 144 0,-50 15-144 15,0 0 144-15,0 0-144 0,40-14 192 0,-33 10-192 16,1 0 192-16,1 1-64 0,-1 0 0 16,0 0-128-16,-1 2 240 0,0-2-64 0,-2 3-16 0,0-1 0 15,-1 2-32-15,-3 2 0 0,-1 1 0 0,-1 0 0 16,-1 3 96-16,0 2 16 0,0 2 0 0,-1 3 0 16,0 2-80-16,1 2-16 0,0 2 0 0,1 0 0 15,1 1-144-15,-2 2 0 0,2 2 0 0,-1 0 128 16,1 2-128-16,1 2 0 0,1-3 0 0,1-2 0 15,-3-24 0-15,7 43 0 0,-7-43 0 0,10 42 0 16,-10-42 0-16,12 44 0 0,-12-44 0 0,12 42 0 16,-12-42 0-16,8 36 0 0,-8-36 0 0,9 29 0 15,-9-29 0-15,0 0 0 0,0 0 0 0,15 43 0 16,-15-43 0-16,0 0 192 0,0 0-192 0,0 0 192 0,14 36 0 0,-14-36 16 16,0 0 0-16,0 0 0 15,0 0-16-15,0 0 0 0,3 29 0 0,-4-26 0 0,-4-1-16 0,0 0-16 16,-1 1 0-16,-2-2 0 0,-2 2 112 0,-3-2 32 15,0 1 0-15,-4-1 0 0,0 2 144 0,-1-3 16 16,-2 1 16-16,-2-1 0 0,2-1 320 16,-1 0 64-16,1-1 16 0,0-2 0 0,3 1-704 0,-1-3-128 15,-1 2-48-15,1-3 0 0,0 1 0 0,-1-1 0 0,5 3 0 16,0-2 0 0,4 2-1216-16,0-1-224 0,5 2-48 0,-1 1-23216 15</inkml:trace>
  <inkml:trace contextRef="#ctx1" brushRef="#br0" timeOffset="25247.07">9443 5469 11967 0,'0'-4'1072'0,"-2"0"-864"0,2 1-208 0,0 1 0 0,0 1 848 15,-1-2 128-15,-1-2 32 0,-1-4 0 0,1-1 768 0,-3 0 144 0,0 0 48 0,-1 5 0 16,0 1-112-16,2 1 0 16,0 3-16-16,0 0 0 15,0 4-416-15,-1 0-80 0,2 5 0 0,2 1-16 0,0-1-416 0,1 4-80 0,0 4 0 0,0 4-16 16,2 6-304-16,1 4-48 0,-3-31-16 0,12 78 0 15,-7-31-64-15,2 2 0 16,0 0-16-16,-1-1 0 0,0-1-112 0,-1-2 0 0,0-1-16 0,-5-44 0 0,9 82-96 0,-9-82-16 16,10 82 0-16,-10-82 0 0,10 73-128 0,-10-73 128 31,10 65-128-31,-7-36 128 0,0-4 0 0,0-4-128 16,-3 1 192-16,0-4-64 0,-2 0 32 0,1-2 0 15,-2-4 0-15,2-2 0 0,-2 0 16 0,0-1 0 16,0-4 0-16,0 1 0 0,0-3 16 0,2 0 0 15,-2-2 0-15,2-2 0 0,1 1 80 0,-2-3 32 0,1 0 0 0,1 0 0 16,0-1 0-16,1-2 0 0,1 1 0 0,1-1 0 16,1 0-112-16,0 1-32 0,2-2 0 0,-1 1 0 15,1 0-160-15,1 2 160 0,2 0-160 0,0 0 160 16,3 1-160-16,2 0 0 0,1 0 0 0,2 0 0 16,3 2 0-16,0 1 0 0,2 0 0 0,2 0 0 15,2 1 0-15,-1 1 0 0,1 2 0 0,2 0 0 16,0 0 0-16,2 1 0 0,-2-1 0 0,0-1 0 15,1 0 0-15,0-2 0 0,5-1 0 0,2 1 0 16,0-1-144-16,2 0 144 0,1 0 0 0,0 0 0 16,4 2 0-16,-1-1 0 0,2 2 0 0,-2 0 0 0,2 0 0 0,-2 0-128 15,2-1 128-15,0 0 0 0,0-1 0 0,1-1 0 16,1 2 0-16,0-2 0 0,0 0 0 0,1 0 0 16,0 2 0-16,1 1 0 15,0 0 0-15,0-1 0 0,-5 0 0 0,5 0 0 0,0-4 0 0,2 0 0 16,1-3 0-16,0 1 0 0,2 0 0 0,2 0 0 15,5 1 0-15,-2 0 0 0,-5 0 0 0,1-1 0 16,0-2 0-16,1 1 0 0,-2-1 0 0,1 0 0 16,1 1 0-16,2-1 0 0,1 2 0 0,-3 2 0 15,-4 1 0-15,-5 1 0 0,-5 0 0 0,3 0 0 0,3 0 0 0,1 0 0 16,-3 0 0-16,-3 0-128 0,-1 1 128 0,-3 1 0 16,-2-1 0-16,-4 2 0 15,-32-3 0-15,55 8 0 0,-55-8 0 0,48 9 0 0,-25-5 0 0,-2-1 0 16,-3-2 0-16,-2 1 0 15,-1-1 0-15,0-1 0 0,-1 0 0 0,0-1 0 0,-3-2 0 0,0-1 0 16,-1 1 0-16,0 0 128 0,-1-1-128 0,-2-2 0 16,1 1 0-16,1-3 0 0,-1 3 128 0,1-2-128 15,-1 0 0-15,1-2 176 0,-1 2-176 0,2-1 160 16,-2 1-160-16,2-2 128 0,-1 1-128 0,-1-1 128 16,-1 2-128-16,-1-1 128 0,1-2-128 0,0-2 128 0,-1 1 0 0,-1-2-128 15,0 2 192-15,-3-2-64 0,1 1 112 0,0-2 16 16,0-1 0-16,-3 3 0 15,1 0 48-15,-2 0 16 0,1-1 0 0,-1-4 0 16,-2 0-16-16,-2-3 0 0,3-2 0 0,-1-2 0 16,0-2-32-16,-1 1 0 0,0-3 0 0,-2 1 0 0,0-3-32 15,-2 0-16-15,-1-1 0 0,-1 0 0 0,1 3-32 16,-3-2 0-16,4 2 0 0,-2 3 0 0,0-2 0 0,-1 0 0 0,-1-3 0 0,1 1 0 16,3 3-16-16,-4-2-16 15,0-2 0-15,-1-2 0 0,0 1-32 0,0 1 0 16,2 3 0-16,-2 3 0 0,1 2-128 0,-1 0 160 0,-1 1-160 0,-2 0 160 15,-1 3-160-15,-1-2 0 0,1 1 144 0,-4 1-144 16,0 3 0-16,-2-1 0 0,-1 2 0 0,-3 0 128 16,-2 1-128-16,-5 2 0 15,-7 2 128-15,-10 1-128 0,-11 2 128 0,-6 0-128 0,4 2 128 0,-9 1-128 16,-8 3 0-16,-8 2 144 0,-4 1-144 16,-10 1 0-16,-4 2 160 0,-8-1-160 0,-2 5 128 0,-7 0-128 0,-5 0 128 15,-4 3-128-15,-1 2 0 0,-6 2 128 0,-7 0-128 0,3 0 0 31,6-1 0-31,-3 0 128 0,-6 3-128 0,3-5 0 0,4 0 0 0,0 0 0 0,1 2 0 16,1-2 0-16,4-6-192 16,0 1 192-16,4-1-800 0,1-1-32 0,3-1-16 0,5-2 0 15,-2 2-832-15,0 2-176 0,-3 7-16 0,1-1-12848 16,6-3-2576-16</inkml:trace>
  <inkml:trace contextRef="#ctx1" brushRef="#br0" timeOffset="27467.3">11499 10672 6511 0,'0'-7'576'0,"0"2"-448"0,0 0-128 0,-1 3 0 0,1 0 672 0,0 1 112 0,-1-1 32 0,-1 0 16 16,1-3 928-16,-1 0 192 0,1-2 32 0,-1 1 48 0,2 0 256 0,2 3 48 16,1 2 16-16,1 1 16 0,2 4-816 0,3 1-144 15,0 0-48-15,4 2 32 0,-13-7-560 0,0 0-96 16,0 0-32-16,72 52 16 0,-72-52-192 0,0 0-32 15,86 47-16-15,-86-47 32 0,68 24 128 0,-68-24 48 16,75 18 0-16,-75-18 16 0,76 10 16 0,-39-8 16 16,-4-1 0-16,0-2 16 0,-1-1-224 0,-2 0-32 15,-3-3-16-15,-3 1 32 0,-1-2-176 0,-4-1-16 16,1 0-16-16,-3 0 16 0,-1 0-112 0,-4 0-16 16,1-1 0-16,-2 1 32 0,-2-2-224 0,-2 1 144 15,-1 1-144-15,-2 1 144 0,-1 0-144 0,-2 2 0 0,-1 1 144 0,-1-1-144 16,-2 1 0-16,0 2 0 0,-3-1 0 0,-1 1 0 15,0 1-256-15,-1 1-80 0,1 1-32 0,-2 2 0 32,1 0-864-32,-1 2-176 0,-1 2-48 0,0 2-15856 0</inkml:trace>
  <inkml:trace contextRef="#ctx1" brushRef="#br0" timeOffset="27964.67">11456 11903 4607 0,'4'3'192'0,"-1"-2"64"0,1 2-256 0,1-3 0 0,1 1 0 0,0-1 0 0,-3 0 1280 0,8 2 224 15,10 1 32-15,9-2 16 0,-30-1 784 0,70 4 160 0,-31-5 16 0,-1-1 16 0,0 2 96 0,-3-2 32 16,3-1 0-16,-1 0 0 0,3 0-576 0,-4 0-112 16,1 0-32-16,-2 1 0 0,-2-1-816 0,-2 1-160 15,0 0-48-15,0-1 0 0,-3 0-368 0,-1 0-80 16,-4 0-16-16,-1 0 0 16,-2 1-192-16,-3-1-32 0,0 0-16 0,-3-1 0 0,-1 1-80 0,-2 0-128 15,0 0 176-15,-3-1-176 0,-3 1 128 0,-2 2-128 16,-2-1 0-16,1 1 0 0,-4 2-160 0,0-1-144 15,-3 3-16-15,-3 0-11904 16,-1 3-2384-16</inkml:trace>
  <inkml:trace contextRef="#ctx1" brushRef="#br0" timeOffset="28477.67">11766 13307 11055 0,'0'-1'976'0,"2"-2"-784"0,-1 2-192 0,2-1 0 0,0 1 1168 0,2-1 192 0,1-1 48 0,7-1 0 16,8-3 512-16,7 1 96 0,5 1 32 0,2 1 0 0,5-1 144 0,2 4 48 15,3-2 0-15,0 0 0 16,1-1-368-16,-3-3-64 0,3-1-16 0,-4-4 0 0,2 1-784 0,-6-2-176 16,-4 2-16-16,1-3-16 15,2 1-448-15,-5 0-96 0,-2 2 0 0,-6 1-16 16,-3 2-96-16,-4 1-16 0,-4 1 0 0,-5 2 0 0,-2 1-128 0,-3 0 0 15,-3 2 0-15,0 1 0 0,-2-2-144 0,-2 2-64 16,0-1-16-16,-2 2 0 16,-1 1-992-16,-1-1-208 0,-2 3-48 0,-4 3-9920 15,-2 3-1984-15</inkml:trace>
  <inkml:trace contextRef="#ctx1" brushRef="#br0" timeOffset="28987.36">11888 14549 8287 0,'-4'-7'368'0,"2"4"80"0,1 0-448 0,-1 0 0 0,2 1 0 0,2 0 0 0,-1 1 1040 0,2-2 128 0,3 0 32 0,2-1 0 16,5 0 384-16,0-1 80 16,2 3 0-16,2-1 16 0,1 0 144 0,2 0 32 0,0 2 0 0,0-4 0 15,1 3-96-15,2-3-16 0,-1 1 0 0,-1-1 0 16,2-1-256-16,-3-1-48 16,1 0-16-16,-1 0 0 0,2 0-560 0,1-2-112 15,-2 2-32-15,0-3 0 0,2 3-288 16,-1-3-64-16,0 2-16 0,-1-1 0 0,0 2-144 0,2 0-16 0,2 0-16 0,-4 0 0 0,-2 1-176 0,-4 1 0 31,-2 2 0-31,-3 0 0 0,-3 0-208 0,-2 2-80 16,0 1-16-16,-2-2 0 0,-2 4-1360 0,-2-1-288 0,1 2-48 0,-2 0-8688 15,-2 1-1728-15</inkml:trace>
  <inkml:trace contextRef="#ctx1" brushRef="#br0" timeOffset="29269.37">11666 15467 23039 0,'1'-4'1024'0,"2"3"192"0,-1 1-960 0,1 0-256 0,-1 0 0 0,1-2 0 16,3 1 1328-16,4-2 208 0,5 0 64 0,5-4 0 15,3-1 736-15,-1-4 160 0,1 0 16 0,-2-1 16 0,3-3-1344 0,1-2-272 16,2-2-48-16,3-2-16 0,1-2-464 0,2-2-80 16,0 1-32-16,1 1 0 0,-5 4-272 0,-1 2 160 15,0-1-160-15,-1 4 128 0,-4 3-128 0,-5 2-192 16,0 5 32-16,-4 3-12256 16,-2 5-2432-16</inkml:trace>
  <inkml:trace contextRef="#ctx1" brushRef="#br0" timeOffset="42490.02">19508 8002 21183 0,'2'0'1888'0,"1"2"-1504"0,-1-1-384 16,-2-1 0-16,1 1 1728 0,0 1 256 0,2 1 64 0,-3-3 16 0,0 0 512 0,0 0 112 0,0 0 0 0,0 0 16 16,55 41-1584-16,-55-41-320 0,0 0-64 0,0 0-16 15,0 0-336-15,64 10-64 0,-64-10 0 0,0 0-16 16,49-20 16-16,-30 10 16 0,-1-1 0 0,-1-1 0 15,0 1 16-15,0 0 0 0,0-3 0 0,0-1 0 16,-3 3 64-16,0-4 16 0,-1 1 0 0,-2-1 0 16,-1 1 0-16,-1-2 0 0,-4-3 0 0,-1 0 0 15,1-3-16-15,-4 2 0 0,-2 0 0 0,-2 1 0 16,-1 3-80-16,-5 2-16 0,-2 1 0 0,-3 1 0 16,-5 3-32-16,-3 3-16 0,-4 3 0 0,-1 5 0 0,1 2-272 0,-1 5 0 15,0 4 0-15,3 1 0 0,4-1 0 0,-2 7 0 16,-5 6 0-16,1 9-192 0,1 4 192 0,4 3-144 15,2 6 144-15,4 2-128 0,3 1 128 0,4-2-128 16,4 0 128-16,1-3-128 0,4-1-64 0,1-3 0 16,3-3 0-16,1-4 0 0,3-3 0 0,-9-31-16 15,24 55 0-15,-24-55 0 0,33 45 208 0,-33-45 0 16,0 0 0-16,70 51-144 0,-70-51 144 0,0 0 256 16,73 32-64-16,-73-32-16 0,0 0 272 0,69 16 48 0,-69-16 16 15,0 0 0-15,74 0 144 0,-74 0 48 0,0 0 0 0,63-9 0 16,-63 9 0-16,0 0 0 0,51-18 0 0,-51 18 0 15,0 0-16-15,30-20 0 0,-23 15 0 16,-1-1 0-16,-4 2-560 0,1 0-80 16,-3 1-48-16,0 0 0 0,-1 1-544 15,-2 0-96-15,0-1-32 0,-1 0 0 0,0-1-1072 16,-1 0-224-16,0-1-32 0,-1 0-21120 0</inkml:trace>
  <inkml:trace contextRef="#ctx1" brushRef="#br0" timeOffset="45016.36">16256 9036 18431 0,'-26'19'1632'0,"1"-2"-1312"0,5-3-320 0,6-4 0 0,4-5 544 0,-20 15 32 16,-32 21 16-16,-31 21 0 0,-14 12 416 0,-6 1 80 16,7-5 0-16,5-6 16 0,10-6-256 0,7-9-48 15,7-4-16-15,2-4 0 0,4-2 688 0,3-3 144 0,3-2 32 0,6-3 0 16,4-2-208-16,3-3-32 0,1 0-16 0,3-1 0 16,4 2-688-16,3-3-144 15,4 1-32-15,2-3 0 0,4-1-240 0,1-3-48 0,6-1-16 0,1-3 0 31,5-1-224-31,1-3 128 0,4-2-128 0,2-2 0 0,1 0 128 0,3-2-128 16,3-1 0-16,0-2 0 16,1 2 0-16,1-2 0 0,1 1 0 0,0-1-160 15,1 2-208-15,-2 0-32 0,1-2-16 0,-2 2 0 16,2 1-464-16,-2-1-80 0,1 0-32 0,0-2 0 16,2 1-352-16,-2-1-80 0,2 1-16 0,3-2-13088 15</inkml:trace>
  <inkml:trace contextRef="#ctx1" brushRef="#br0" timeOffset="45632.9">15082 10797 32255 0,'-10'5'2864'0,"0"2"-2288"0,2 0-576 0,0-1 0 0,0 1 384 0,-8 6-48 0,-16 9 0 0,-19 15 0 15,-20 10 752-15,-6 5 160 0,1-2 32 0,2-2 0 16,3-2-288-16,1-3-48 0,5-5-16 0,5-6 0 15,5-2-480-15,7-3-80 0,6-2-32 0,4-4 0 0,5-2-128 0,5-5-16 16,4-1-16-16,4-2 0 0,3-1-176 0,3-2 0 16,3 1 0-16,2-2 0 0,4-3-208 0,1 0 16 15,2 1 16-15,2-3 0 16,4 1-528-16,2-1-96 0,1-1-32 0,3-1-11264 16,-10 0-2240-16</inkml:trace>
  <inkml:trace contextRef="#ctx1" brushRef="#br0" timeOffset="46155.05">14878 12123 4607 0,'-28'14'400'0,"10"-4"-400"0,-2 3 0 0,2 0 0 0,3-1 6144 0,3 0 1152 0,-5 3 240 0,-14 12 32 15,-19 17-4960-15,-22 18-1008 0,-11 12-192 0,4-7-32 16,7-4-128-16,8-10-32 15,8-5 0-15,3-7 0 0,7-4-768 0,3-5-176 0,7-3-16 0,2-2-16 16,3-5-112-16,4-1-128 0,3 0 176 0,3-4-176 31,2 2 192-31,2-5-192 0,5-1 192 0,0-3-192 16,4-1 0-16,2-1 0 0,2-3 0 0,3-3 0 0,2-1-160 16,2-2-144-16,4-2-16 0,3-3-18352 15</inkml:trace>
  <inkml:trace contextRef="#ctx1" brushRef="#br0" timeOffset="47280.63">18125 8610 8287 0,'-9'4'736'0,"2"0"-592"0,3-1-144 0,1 0 0 0,2 0 0 0,-4 1 0 0,-3 4 0 0,-6 7 0 0,-2 1 832 0,2 4 128 16,6 0 16-16,5-2 16 15,7-1 688-15,-4-17 144 0,0 0 32 0,68 50 0 16,-68-50 688-16,97 34 144 0,-32-17 16 0,12-2 16 0,-10-2-576 0,20-5-112 0,20-1-32 0,17-2 0 31,9 0-608-31,7-2-128 0,0-1-32 0,7 0 0 16,7 3-720-16,-2-1-128 0,-6-1-48 0,-5 1 0 15,-4 0-336-15,-7 0 0 0,-6 1 0 0,-1-1 128 16,3-1-128-16,-6 0 128 0,-7-2-128 0,-3-1 128 16,-2-1 128-16,-19-2 48 0,-15 1 0 0,0 0 0 15,1-3 64-15,4 2 16 0,1 1 0 0,-5-1 0 16,-11-1-128-16,-16 1-32 0,-48 3 0 0,56-5 0 0,-42 1 0 0,-8 0 0 16,-5 0 0-16,-6-3 0 0,-8-2-224 0,-8-1 0 15,-4-1 0-15,-7 1 0 16,-4 0-960-16,-7 2-64 0</inkml:trace>
  <inkml:trace contextRef="#ctx1" brushRef="#br0" timeOffset="48329.24">19488 9350 15663 0,'-3'-1'1392'0,"-1"1"-1120"0,0 0-272 0,-1 1 0 0,0 0 1296 0,-5 2 208 0,-4 2 32 0,-15 2 16 0,-13 2 336 0,-12 7 64 15,-5 2 16-15,-2 1 0 16,-2-1-112-16,-2 0-32 0,-5 1 0 0,1-2 0 16,0 0-464-16,1-2-80 0,0-1-32 0,5 1 0 15,5-4-464-15,6 0-80 16,6-2-32-16,7-4 0 0,5 1-352 0,4-2-64 0,6-2 0 0,6-1-16 0,2 0-240 0,7-2 176 16,1 1-176-16,6 0 160 0,2 0-160 0,1 0 160 15,5-1-160-15,1 2 160 0,4-1-160 0,2 1 0 0,4 2 0 16,-17-3 0-16,0 0 0 0,68 14 0 0,-68-14 0 15,0 0 0-15,86 31 0 0,-86-31 0 0,65 31-144 16,-65-31 144-16,65 39 0 16,-65-39-128-16,63 35 128 0,-63-35 0 0,61 40-192 0,-61-40 192 0,0 0-192 0,80 56 192 15,-80-56-224 1,0 0 64-16,64 47 16 0,-64-47 0 16,0 0 144-16,0 0 0 0,62 43 0 0,-62-43-128 15,0 0 128-15,0 0 0 0,0 0 0 0,0 0 0 16,0 0 0-16,52 54 0 0,-52-45 0 0,-2 2 128 0,-3-3-128 0,-2 2 0 15,0 2 128-15,-4-3-128 0,-2 3 128 0,-2 0-128 16,-4 0 160-16,0 1-160 0,-3-1 208 0,-2 1-48 16,-1 0-16-16,-2-2 0 0,0 3 32 0,-4-1 0 0,-1 1 0 0,1 0 0 15,1-1 32-15,3-2 16 16,5-1 0-16,3 0 0 0,4 0-32 0,3 0-16 0,4-3 0 0,2 1 0 0,3 1-176 16,2-2 0-16,2 0 144 15,2-2-144-15,1 1 128 0,4-3-128 16,1 1 160-16,4-2-160 0,3-1 192 0,2-2-48 15,2-1-16-15,-20 2 0 0,45-4 112 0,-17 0 16 16,5-2 0-16,2 0 0 0,2-1 48 0,-2 0 16 16,0 0 0-16,1 2 0 0,-2-1-16 0,-3 0 0 0,-3 1 0 0,-1 0 0 15,-3 1-64-15,-3 0-16 0,2 0 0 0,-2 1 0 16,-3 0-32-16,-1-1-16 0,-3 2 0 16,-1-1 0-16,-2 2-48 0,-2 0 0 0,-1 1 0 0,-2 0 0 15,0 0-128-15,-4 0 0 0,1 2 0 0,-3 0 128 16,0-1-256-16,-1 2-64 0,-2-1-16 0,-1 0 0 15,-1 1-1072 1,-2 0-224-16,0 1-32 0,-1 2-19344 0</inkml:trace>
  <inkml:trace contextRef="#ctx1" brushRef="#br0" timeOffset="48932.85">19913 9969 19343 0,'3'1'1728'0,"-2"1"-1392"0,1-1-336 0,1 0 0 0,-1 1 624 0,3-1 48 0,3 4 16 0,-8-5 0 0,0 0 992 0,64 18 208 16,-64-18 32-16,65 7 16 0,-65-7-128 0,67-1-16 16,-33-7-16-16,-1-1 0 0,-5-3-368 0,-3-3-64 15,1-1 0-15,-5-1-16 0,-4 2-560 0,-3-2-128 16,-3 1 0-16,-3 1-16 0,-1 1-240 0,-6 2-64 16,-1 1 0-16,-6 0 0 0,-1 4-112 0,-3-2-16 15,-2 3-16-15,-5 2 0 0,-2 1-176 0,0 2 0 0,-4 1 0 0,-2 3 0 16,-2 4 0-16,-2 0 0 0,5 1 0 0,-1 2 0 15,1 2 0-15,0 3 0 0,4 5 0 0,3 1 0 16,5 0 0-16,3 5 0 0,3 1 0 0,5-1 0 16,1 0 0-16,0-26 0 0,11 56 0 0,-11-56 0 15,0 0 0-15,38 75 0 16,-38-75-144-16,0 0 144 0,57 48 0 0,-57-48 0 0,0 0 0 0,72 23 0 16,-72-23 0-16,52 4 0 0,-25-5 0 0,1-2 0 15,2 0-208-15,-2-1 16 0,-1-3 0 0,1 0-12672 16,-2-2-2512-16</inkml:trace>
  <inkml:trace contextRef="#ctx1" brushRef="#br0" timeOffset="49779.65">20095 7652 22111 0,'-1'0'1968'0,"1"0"-1584"0,1 0-384 0,2 0 0 0,0 1 1184 0,1-1 160 0,3 2 16 15,6-1 16-15,7 1 1008 0,5-1 208 0,2-1 32 0,1 0 16 16,5-1-1008-16,-1-2-208 0,2-2-32 0,1 1-16 15,1 0-672-15,-2-2-144 0,0 1-32 0,1-1 0 16,0 0-112-16,-1 1-32 16,-6 1 0-16,-4-1 0 0,-5 2-112 0,-4 2-16 0,-5 0-16 0,-1-1 0 15,-4 2-240-15,0-1 144 0,-3 2-144 16,-2-1 128-16,0 2-128 0,-1-2 0 0,-2 0 0 0,2 0 0 16,-2 0-576-16,-1 1 16 0,-2 0 0 0,-3 1-12656 31,1 1-2528-31</inkml:trace>
  <inkml:trace contextRef="#ctx1" brushRef="#br0" timeOffset="50349.94">20614 9698 20271 0,'1'-5'1792'0,"1"4"-1424"0,0 1-368 0,1-2 0 0,1 2 2048 0,1 0 352 16,-1 0 64-16,6 0 16 0,-10 0 288 0,45 2 64 0,-45-2 16 0,64-2 0 16,-32 1-1536-16,1-2-304 0,2-1-64 0,-1 0-16 15,1-2-224-15,-1 0-32 0,-2 1-16 0,-2-2 0 16,-3 1-208-16,-2-1-64 0,1 0 0 0,-5 1 0 0,0 1-240 15,-4 0-144-15,-4 3 160 0,-2 0-160 16,-2 1-256-16,-4 1-128 0,-2 1-48 0,-3 2-19952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0" timeString="2025-02-26T18:48:42.91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5-02-26T18:48:44.314"/>
    </inkml:context>
  </inkml:definitions>
  <inkml:trace contextRef="#ctx0" brushRef="#br0">17483 17632 0,'0'0'0,"0"0"16,0 0-16,0 0 15,0 0 1,0 0-16,50 8 0,-40-12 31,2-2-31,4-2 16,5-6-16,7-2 15,-2 0-15,-5 1 16,-7 1 0,-14 14-16,0 0 15,113-69 1</inkml:trace>
  <inkml:trace contextRef="#ctx1" brushRef="#br0">13830 11951 14735 0,'0'-2'1312'0,"0"1"-1056"16,2 0-256-16,-1-1 0 0,0 1 1536 0,1-1 240 0,-1 0 48 0,3-4 16 0,1-1 992 0,2-2 208 0,0 2 32 0,0 2 16 0,0-1-1264 0,1 2-256 16,1 0-48-16,-2 2-16 0,1 1-672 0,0 1-128 15,-8 0-16-15,0 0-16 0,0 0-256 0,0 0-48 16,0 0-16-16,49 41 0 0,-49-41-144 0,0 0-16 15,16 49-16-15,-16-49 0 0,7 41-48 0,-7-41 0 16,4 44 0-16,-1-23 0 0,-2 0-128 0,-1-1 0 16,0 0 144-16,1 0-144 0,-1-3 0 0,0-2 128 15,0 1-128-15,0-1 0 16,0-1 128-16,-1-1-128 0,1-2 160 0,-1-1-160 0,1-3 208 0,-2-1-48 0,2 1-16 16,-1-3 0-16,-1 1 0 0,0-4 0 0,0 0 0 0,1-1 0 15,-1-2 64-15,1-1 16 16,0-3 0-16,-1 0 0 0,1-1 32 0,1-1 16 15,0-2 0-15,0-1 0 0,0-2-80 0,1-3 0 16,1 2-16-16,0-3 0 0,1-1-48 16,1-3-128-16,1-3 192 0,0-2-64 0,1 1-128 0,0-1 128 15,1 0-128-15,0 0 128 0,0 1-128 0,0-1 0 0,1 4 0 0,1-2 0 16,1 1 0-16,-2 3 0 16,1 2 0-16,1 2 0 0,-2 5 0 0,0 3 0 15,2-1-128-15,-10 9 128 0,0 0 0 0,0 0-144 16,0 0 144-16,0 0 0 0,65 13-192 0,-65-13 192 15,0 0-192-15,0 0 192 0,41 55-192 0,-41-55 192 16,17 45-192-16,-17-45 192 0,14 51-160 0,-14-51 160 16,12 49-128-16,-9-25 128 0,-1-1-128 0,0-3 128 15,-1 1-128-15,-1-4 128 0,0-1 0 0,-1-1-160 16,-2 1 160-16,2-2 0 0,-2-2 0 0,0 0 0 16,0-2 0-16,2-2 0 0,-4 1 0 0,3-4 0 0,-1 2 0 0,1-2 0 15,0 0 0-15,-1-3 128 0,1-1-128 0,2 0 144 16,0-1-144-16,-1-2 128 0,2-1-128 15,-1-3 128-15,2 1-128 0,1-3 0 0,-2 0 144 16,0-3-144-16,2-1 0 0,0-2 0 0,-2-3 0 0,1-1 0 16,1-3 0-16,-1-2 0 0,0-2 0 0,1-2 0 15,0 1 0-15,1 2 0 0,0 5 0 0,0-3 0 16,0 1 0-16,2-1 0 0,1-1 0 0,0 0 0 16,2 4 0-16,-1 2 0 0,1 1 0 0,-2 5 0 15,-2 1 0-15,2 2 0 0,2 2 0 0,-9 6 0 0,0 0 0 0,0 0 0 16,0 0 0-16,0 0 128 0,0 0-128 0,0 0 0 15,62 34 128-15,-62-34-128 0,10 32 144 0,-10-32-144 16,7 41 192-16,-4-20-192 16,0 3 176-16,-3 2-176 0,1-1 160 0,-1-1-160 15,0-1 128-15,2-2-128 0,-2-1 0 0,0-2 144 0,1-2-144 16,0-1 128-16,-1-1-128 0,0-1 128 0,0 0 16 0,-1-2 0 16,1-1 0-16,0 0 0 0,0 0 0 0,0 0 0 0,-1-3 0 15,1 0 0-15,0 0-144 0,0-3 0 16,-2 2 144-16,2-3-144 0,0-3-144 0,0 0-112 0,0 0 0 15,0 0-16 1,0 0-624-16,0 0-128 0,0 0-32 0,0 0-19184 0</inkml:trace>
  <inkml:trace contextRef="#ctx1" brushRef="#br0" timeOffset="493.29">14628 11996 25791 0,'0'-1'2304'0,"0"-1"-1856"0,0 2-448 0,-1 0 0 0,0 2 1936 0,-1-1 304 0,1 1 48 0,-2 0 16 15,0 4 128-15,0 4 16 0,2 0 16 0,-1 2 0 0,1 3-1376 0,1-1-256 16,0 3-64-16,1-2-16 0,1 4-352 0,-1-2-64 16,-1-17-16-16,7 32 0 0,-7-32-192 0,0 0-128 15,19 41 160-15,-19-41-160 0,0 0 0 16,0 0 0-16,0 0 0 0,49 35 0 0,-49-35 0 0,0 0 0 15,0 0 0-15,57-1-160 16,-57 1 16-16,0 0 0 0,46-18 0 0,-46 18 0 0,27-19 144 0,-27 19 0 16,23-22 0-16,-15 7-128 15,1 1 128-15,-2 0 176 0,0-3-48 0,-2-1 0 16,1 0 304-16,-3-2 48 0,-2-1 16 0,-1-1 0 16,0 1 96-16,-1 1 32 0,-2 1 0 0,-1 2 0 15,-2 3-96-15,2-1-16 0,0 6 0 0,-1 0 0 0,1 5-48 0,1 1-16 0,1 3 0 0,-1 3 0 16,0 1-96-16,0 5-32 0,2 2 0 15,-2 3 0-15,1 3-320 0,1 3 144 0,1 1-144 0,0 1 0 16,1 1 0-16,1 1 0 16,-2-24 0-16,5 48 0 0,-5-48 0 0,10 45-192 15,-10-45 16-15,14 40 16 0,-14-40-96 0,0 0-32 16,25 39 0-16,-25-39 0 0,0 0 288 0,0 0-128 0,0 0 128 0,0 0 0 0,0 0 0 0,0 0 0 31,52 27 0-31,-52-27 0 0,0 0 0 0,0 0 0 0,34-18 0 0,-34 18 0 16,15-14 0-16,-15 14 0 0,17-17 0 0,-17 17-160 31,19-17-512-31,-12 8-96 0,-7 9-32 0,15-17 0 16,-15 17-640-16,14-14-128 0,-14 14-32 0,12-12-19328 0</inkml:trace>
  <inkml:trace contextRef="#ctx1" brushRef="#br0" timeOffset="906.7">15200 11401 15663 0,'-1'-1'1392'0,"0"1"-1120"0,-1 0-272 0,2 0 0 0,0 1 2528 0,-1 1 448 0,-1 1 96 0,0 1 0 0,-3 4 848 0,3 4 176 15,-1 3 16-15,1 2 16 0,1 1-2560 0,1-18-512 16,4 43-96-16,-4-43-32 0,9 48-144 0,-9-48-16 16,11 55-16-16,-11-55 0 0,13 59-176 0,-13-59-48 15,17 58 0-15,-17-58 0 0,22 60-16 0,-22-60 0 0,23 59 0 0,-23-59 0 16,21 52-64-16,-21-52 0 0,20 47-16 0,-20-47 0 16,0 0-96-16,24 49-16 0,-24-49 0 0,0 0 0 15,0 0-112-15,18 44-16 0,-18-44-16 0,0 0 0 16,0 0-176-16,0 0 160 0,0 0-160 0,0 0 160 15,0 0-160-15,34 44 0 0,-34-44 0 0,0 0 128 16,0 0-128-16,0 0 0 0,0 0 0 0,0 0 0 31,0 0-448-31,0 0 0 0,0 0-16 0,41-13 0 16,-37 7-800-16,0 1-144 0,1-1-48 0,-5 1-20816 0</inkml:trace>
  <inkml:trace contextRef="#ctx1" brushRef="#br0" timeOffset="1454.89">15767 11399 25791 0,'0'1'2304'0,"0"-1"-1856"0,0 0-448 0,0 0 0 0,3 1 1120 0,-3 1 128 16,0 1 32-16,1 2 0 0,1 5 1264 0,-2 6 256 16,1 2 48-1,0 5 16-15,-1-23-1744 0,5 53-352 0,-4-19-64 0,2 3 0 16,0 1-160-16,2 4-32 0,0 9 0 0,0 2 0 15,4-4-144-15,-1-2-48 0,1-6 0 0,-9-41 0 16,21 69 0-16,-21-69 0 0,20 49 0 0,-20-49 0 16,0 0 48-16,22 54 0 0,-22-54 0 0,0 0 0 15,0 0-112-15,21 47 0 0,-21-47-16 0,0 0 0 16,0 0-240-16,0 0 176 0,6 36-176 0,-6-31 160 0,0-3-160 16,0 1 0-16,0-1 0 0,-1-2 0 15,1-2-448-15,0 1-80 0,0-2-16 0,0-1 0 16,0-2-464-16,0-1-80 0,-2 0-32 0,2-3-12384 15,-1-1-2464-15</inkml:trace>
  <inkml:trace contextRef="#ctx1" brushRef="#br0" timeOffset="1671.14">15620 11928 25791 0,'3'-3'1152'0,"-2"2"224"0,1 1-1104 0,0-1-272 0,1 1 0 0,-1 0 0 16,2 0 1808-16,4-2 304 0,-8 2 64 0,0 0 16 15,60-5 208-15,-60 5 32 16,51-9 16-16,-51 9 0 0,52-11-1344 0,-52 11-272 0,52-11-48 0,-52 11-16 16,48-10-320-16,-48 10-64 0,0 0 0 0,54-6-16 15,-54 6-224-15,0 0-144 0,0 0 192 0,0 0-192 32,0 0-528-32,0 0-224 0,0 0-32 0,0 0-19280 0</inkml:trace>
  <inkml:trace contextRef="#ctx1" brushRef="#br0" timeOffset="1908.67">16148 11937 15663 0,'3'-6'1392'0,"-3"3"-1120"16,2 2-272-16,-1-1 0 0,-1 2 4416 0,1 0 816 15,-1 0 160-15,2 2 48 0,-2-2-2432 0,0 0-464 0,0 0-112 0,0 0 0 16,18 47-1088-16,-18-47-224 15,6 32-32-15,-6-32-16 0,4 35-432 0,-4-35-64 0,4 33-32 0,-4-33 0 16,0 0-288-16,9 44-64 0,-9-44-16 0,0 0 0 16,8 35-176-16,-6-27-176 0,-1-1 48 0,0-1 0 31,-1-2-736-31,2 1-144 0,-1-4-16 0,1 0-20144 0</inkml:trace>
  <inkml:trace contextRef="#ctx1" brushRef="#br0" timeOffset="2640.09">16548 11883 29487 0,'3'-1'2624'0,"0"-2"-2112"0,0 1-512 0,-2 1 0 0,-1 1 1408 0,1-1 160 0,4-1 32 0,0-1 16 0,-5 3 272 0,0 0 48 16,0 0 16-16,0 0 0 0,0 0-1056 0,67 17-192 15,-67-17-64-15,0 0 0 0,36 47-320 0,-36-47-64 16,20 44 0-16,-20-44-16 0,16 45-240 0,-16-45 176 0,11 40-176 0,-11-40 160 16,0 0-160-16,10 43 0 0,-10-43 0 15,0 0 0-15,0 0 0 0,3 36 0 0,-3-36 0 0,-2 10 0 16,1-6 0-16,0-3 0 0,-2 1 0 0,0-1 0 16,0-2 0-16,-1-1 0 0,1-1 0 0,-1-1 0 15,1-2 0-15,0-1 0 0,0-1 0 0,2-1 128 16,-1 0 32-16,2-3 0 0,0 0 0 0,2-1 0 15,1-1 16-15,0-2 0 0,-1-2 0 0,4-2 0 16,1 0-176-16,2-1 128 0,-1 0-128 0,0 1 128 16,4 0-128-16,-2 2 0 0,0 2 0 0,-1 1 0 15,3 1 0-15,-2 2 0 0,1 1 0 0,-3 3 0 0,4-1-160 0,-2 4 160 16,-10 5 0-16,0 0-144 16,0 0 144-16,0 0 0 0,0 0-144 0,60 15 144 15,-60-15-128-15,0 0 128 0,29 47-160 0,-29-47 160 0,17 43 0 0,-17-43 0 16,9 48 0-16,-9-48 0 15,6 47 0-15,-6-47 208 0,1 40-32 0,-1-40-16 0,3 38 128 0,-3-38 32 16,3 29 0-16,-3-29 0 0,0 0-320 0,6 39 0 16,-6-39 0-16,0 0 0 15,4 32-960-15,-4-32-112 0,0 0-16 0,0 0-19216 0</inkml:trace>
  <inkml:trace contextRef="#ctx1" brushRef="#br0" timeOffset="3615.87">17116 11959 16575 0,'-3'-2'1472'0,"2"0"-1168"0,1 2-304 0,-2 0 0 0,2 2 3776 0,-1-1 688 0,0 2 144 0,-1 1 16 16,-1 3-1408-16,0 3-272 0,2 3-64 0,-2-1-16 0,3-12-1520 0,2 31-320 16,-2-31-48-16,0 0-16 0,14 50-448 0,-14-50-80 15,0 0-32-15,24 48 0 0,-24-48-272 0,0 0-128 16,35 41 0-16,-35-41 128 0,0 0-128 0,0 0 0 15,54 31 0-15,-54-31 0 0,0 0-192 0,0 0 192 16,58 0-160-16,-58 0 160 0,0 0-192 0,38-17 192 16,-38 17-208-16,21-18 80 0,-21 18 128 0,21-23 0 15,-14 10 0-15,-1 1 0 0,0-2 0 0,-4-3 0 16,0 0 0-16,-2-5 0 16,-2 1 0-16,-5-3 144 0,-1-1-144 0,-2-1 160 0,-1 2-160 0,-2 2 160 0,-1 1-160 0,0 1 160 15,-3 4-160-15,0 4 0 0,-2 2 0 0,1 3 128 16,0 4 32-16,1 3 0 0,0 3 0 0,1 1 0 15,4 0 16-15,0 2 0 0,4 2 0 0,1 2 0 16,0 1-176-16,4 1-176 0,1 0 48 0,2 1 0 16,0-13-304-16,0 0-48 15,0 0-16-15,23 47 0 16,-23-47 32-16,0 0 0 0,0 0 0 0,59 22 0 0,-59-22 128 0,0 0 16 16,63 2 16-16,-63-2 0 0,0 0 96 0,64-4 16 15,-64 4 0-15,0 0 0 0,65-5 192 0,-65 5-176 16,0 0 176-16,63 3-160 0,-63-3 160 0,0 0 0 0,65 13 0 0,-65-13 0 15,0 0 0-15,0 0 0 16,63 29 0-16,-63-29 176 0,0 0 112 0,0 0 32 0,38 41 0 0,-38-41 0 16,0 0 0-16,0 0 16 15,12 46 0-15,-12-46 0 0,-5 22 80 0,0-12 16 16,0-1 0-16,0-1 0 0,-2 1 16 0,0-2 0 0,1-2 0 0,0 1 0 0,2-2-192 0,0-1-16 16,0 0-16-16,-1-3 0 0,3 1-224 0,-1-2 144 0,1-2-144 0,1 0 128 31,0-1 0-31,1-3 0 0,0 0 0 0,0-2 0 15,2-1-128-15,1-1 192 0,1-2-192 0,1-1 192 16,2-1-192-16,0-4 128 0,1 1-128 0,2 0 128 16,0-2-128-16,1 2 128 0,1-1-128 0,-1 4 128 15,0 0-128-15,2 3 0 0,1 0 0 0,-14 12 0 16,28-14 0-16,-28 14 0 0,0 0 0 0,0 0 0 16,57 6-160-16,-57-6 160 0,0 0-208 0,0 0 80 15,48 38-80-15,-48-38-16 0,0 0 0 0,23 45 0 16,-23-45 48-16,0 0 16 0,7 44 0 0,-7-44 0 0,-2 26 160 0,2-26 0 15,-4 18 0-15,1-11 0 0,0-1 0 16,3-6 272-16,-3 7-32 0,1-4-16 0,2-3 80 0,0 0 16 16,-5 4 0-16,4-4 0 0,0-2-128 0,1 0-32 15,-2-1 0-15,1-2 0 0,-1 1-160 0,2-3 192 16,0 0-192-16,0 0 192 0,0-1-192 0,0-2 0 16,2 0 144-16,-2-3-144 0,3-1 0 0,-2-4 0 0,0-2 0 15,1-3 128-15,1 1-128 0,-1-5 0 0,1 0 0 0,0-1 128 16,1-2-128-16,2 3 0 0,1 2 0 0,2 1 0 15,0 4 0-15,3 3 0 0,-2 4 0 0,-10 13 0 16,0 0 0-16,32-14 0 0,-32 14-144 0,0 0 144 16,0 0 0-16,0 0-176 15,0 0 176-15,47 43-128 0,-47-43 128 0,0 0-208 0,15 59 80 16,-15-59 128-16,9 51 0 0,-9-51 0 0,4 56 0 0,-3-28 0 16,1 1 0-16,-2-4 0 0,0-25 192 15,3 43-64-15,-3-43-128 0,4 33 192 0,-4-33-192 0,0 0 192 16,0 0-192-16,8 46 0 0,-8-46 0 0,0 0 0 15,0 0-480 1,0 0-32-16,0 0 0 0,0 0 0 0,16 41-720 0,-16-41-160 0,0 0-16 0,0 0-19888 16</inkml:trace>
  <inkml:trace contextRef="#ctx1" brushRef="#br0" timeOffset="3900.43">18235 11916 14735 0,'3'-6'640'0,"-2"3"160"0,0 0-640 0,1 0-160 0,-1 2 0 0,-1 0 0 15,2-1 2032-15,-1-1 368 0,2 1 80 0,1-1 16 0,-4 3 1424 0,0 0 304 0,0 0 48 0,0 0 16 16,0 0-2432-16,0 0-496 0,0 0-80 0,0 0-32 16,20 45-176-16,-20-45-48 15,0 0 0-15,1 38 0 0,-1-38-128 0,0 0-48 0,7 38 0 0,-7-38 0 16,0 0-336-16,0 0-80 0,0 0-16 0,24 47 0 15,-24-47-160-15,0 0-48 0,0 0 0 0,0 0 0 0,0 0-208 0,0 0 0 16,0 0 128-16,46 41-128 0,-46-41-128 0,0 0-80 16,0 0-16-16,0 0 0 31,0 0-768-31,0 0-160 0,0 0-16 0,0 0-13520 16,49-2-2704-16</inkml:trace>
  <inkml:trace contextRef="#ctx1" brushRef="#br0" timeOffset="4711.68">18780 12087 11967 0,'3'-2'1072'0,"0"-1"-864"0,-3 3-208 0,0 0 0 16,0 0 2624-16,0 0 464 0,14-14 112 0,-14 14 0 16,22-21 1168-16,-9 5 240 0,-2 1 32 0,-2-2 16 0,-1 1-2880 0,-3-1-576 15,-1 0-112-15,-4-2-32 0,-2-1-144 0,-3-1-16 16,-2 0-16-16,-3-1 0 0,0 4-176 0,-3 0-48 16,1 1 0-16,-5 3 0 0,-2 1-128 0,-1 6-16 15,-2 1-16-15,-1 6 0 0,1 2-128 0,-1 2-32 16,3 4 0-16,2 2 0 0,1 4-336 0,4 3 144 15,2 3-144-15,2 1 0 0,4 3 0 0,2 2 0 16,3 0-240-16,0-26 80 0,6 56-176 0,-6-56-48 16,14 43 0-16,-14-43 0 15,0 0-80-15,34 44-32 0,-34-44 0 0,0 0 0 0,0 0 240 0,0 0 32 16,70 23 16-16,-70-23 0 0,0 0 208 0,48-10-176 0,-48 10 176 0,0 0-160 16,41-20 160-16,-41 20 0 0,22-20 0 0,-14 10-128 15,0 2 128-15,-2-2 0 0,-2 2 160 0,-1-1-160 16,0-1 320-16,-3 3-16 0,0 0-16 0,-1 1 0 15,-1 4 160-15,1-1 16 0,-1 3 16 0,1 1 0 16,0 2 16-16,-1 1 0 0,-1 5 0 0,3-9 0 16,0 0-304-16,-1 31-64 0,1-31-128 0,0 0 192 15,0 0-192-15,15 46 0 0,-15-46 0 0,0 0 0 0,0 0-144 0,0 0 144 16,57 39-208-16,-57-39 80 16,0 0-64-16,0 0 0 0,65 1 0 0,-65-1 0 0,0 0 0 0,48-17-16 15,-48 17 0-15,32-18 0 0,-32 18 64 16,34-24 16-16,-14 8 0 0,0 1 0 0,0-1-48 15,-1-2 0-15,0-1 0 0,-4 0 0 16,-1-1-80-16,1-6 0 0,-4-3-16 0,-3-2 0 0,-1 1 272 0,-4-8-192 16,1-6 192-16,-4-5-160 15,-1-1 160-15,-3-1-128 0,-3 0 128 0,-3-1-128 0,1-2 128 0,0 1 0 16,0 3 0-16,-1 8 0 0,0 9-192 0,0 7 64 16,2 6 0-16,-1 7 0 0,1 6 352 0,1 6 80 0,0 1 16 0,0 7 0 15,1 4 272-15,2 4 64 0,0 7 16 0,2 3 0 16,1 8-352-16,2 3-80 0,2 10-16 15,1 3 0-15,1 6-48 0,0 2-16 0,4-1 0 0,-2-4 0 16,0-5 80-16,3 2 16 0,1-1 0 16,0-2 0-16,-11-46 240 0,24 76 48 0,-24-76 16 0,20 62 0 15,-20-62 192-15,16 45 32 16,-16-45 16-16,0 0 0 0,18 44-640 0,-18-44-160 16,0 0 0-16,0 0 0 0,0 0 0 0,0 0 0 0,30 45 0 0,-28-42 0 15,0-1-896 1,-1-4-192-16,1 1-64 0,-4-2 0 15,2-1-624-15,-4-3-128 0,-2 0-16 0,-2-3-20496 0</inkml:trace>
  <inkml:trace contextRef="#ctx1" brushRef="#br0" timeOffset="4892.93">18294 11346 39615 0,'-24'-7'3520'0,"14"3"-2816"0,2 1-560 0,1 2-144 0,2-1 544 0,1 1 80 0,1 1 16 0,-1-2 0 15,-3 0 416-15,-1-3 96 0,1 1 0 0,1 1 16 16,3 2-448-16,3 0-80 0,1-1-32 0,2 2 0 31,3 0-896-31,-2 3-176 0,0-2-48 0,-4-1-20448 0</inkml:trace>
  <inkml:trace contextRef="#ctx1" brushRef="#br0" timeOffset="5119.27">16249 11479 43311 0,'-5'0'3840'0,"5"1"-3072"0,3-1-608 0,0 0-160 32,0 0-592-32,0 0-160 0,2 0-16 0,-5 0-16 15,0 0-1904-15,0 0-368 0,0 0-80 0</inkml:trace>
  <inkml:trace contextRef="#ctx1" brushRef="#br0" timeOffset="7227.8">13926 12556 12895 0,'0'-2'1152'0,"-1"1"-928"0,1 1-224 0,0 0 0 0,-2 0 1280 0,1-2 192 0,0 1 64 0,-2-2 0 15,-1 2 480-15,-2-1 96 0,2 1 32 0,2-2 0 0,1 2-208 0,1-1-32 16,3-1-16-16,4 1 0 0,3-1-544 0,7 0-128 16,5 0 0-16,12 0-16 0,13-1-480 0,12 0-80 15,10 0-32-15,8-1 0 0,4 2-128 0,8-1-32 16,8 3 0-16,20 1 0 15,11-2-240-15,4 4-48 0,-7 2-16 0,17-1 0 0,12-2-144 0,8 1 0 16,5-4 144-16,9-1-144 16,15-2 256-16,-4-1 0 0,-14 2-16 0,18-3 0 15,11-2-96-15,4 1-16 0,2-1 0 0,-6 1 0 16,-3 4 16-16,-4-1 0 0,-1 1 0 0,-7 3 0 0,-3 1 272 16,-19 1 48-16,-18 3 16 0,-11-1 0 0,-6 0-80 0,-17 0-16 15,-17 1 0-15,-13 0 0 16,-11 1-160-16,-12-3-32 0,-9 1-16 0,-16 0 0 0,-10-1-176 0,-15-1 0 15,-8 0 0-15,-12 1-176 16,-10-1-720-16,-13 3-128 0</inkml:trace>
  <inkml:trace contextRef="#ctx1" brushRef="#br0" timeOffset="12246">8791 7549 1839 0,'-1'-3'160'0,"1"0"-160"0,0 2 0 0,-2-1 0 0,2-1 640 0,0 1 112 0,-1-5 16 0,0-6 0 0,-1-4 288 0,1-1 64 16,1 1 16-16,-2 2 0 0,1 1 496 0,-2 3 96 15,2 3 32-15,-2 3 0 0,0 1 160 0,0 4 16 16,2 4 16-16,-2 2 0 0,3 4-400 0,-1 1-80 15,1 3 0-15,1 3-16 0,-1-17-320 0,0 0-64 16,0 0-16-16,17 85 0 0,-17-85-160 0,0 0-16 0,17 86-16 16,-17-86 0-16,0 0-160 0,10 75-16 0,-10-75-16 0,3 71 0 15,-3-71-192-15,1 82-32 0,-1-82-16 0,0 86 0 16,0-86-176-16,-1 83-16 0,1-83-16 0,-2 75 0 16,2-75-80-16,-3 74-16 0,3-74 0 0,-4 66 0 15,1-42 0-15,2 3-128 0,-2 2 192 0,0 3-64 16,-1 0 64-16,1-1 0 0,0 0 0 0,1-1 0 15,-1-3 0-15,1-2 0 0,2-1 0 16,0-1 0-16,0-3-64 0,3-2 0 0,0-3 0 0,0 0 0 16,0-4 0-16,-1-1-128 0,3 1 192 0,-1-1-64 0,2 0-128 15,-2 1 192-15,1-2-192 0,1-1 192 16,-2 1-192-16,2-2 0 0,0 0 144 0,-2-2-144 16,0 0 0-16,2-1 144 0,-1 0-144 0,3-1 0 15,-3 0 128-15,2-2-128 0,-1 1 0 0,1-1 0 0,0 0 160 16,-1-1-160-16,1-1 128 0,1 0-128 0,1-1 128 15,-1 1-128-15,-1-2 0 0,2 1 128 0,-1 0-128 0,1-1 128 16,2 1-128-16,-1 0 128 0,0 0-128 0,-2-1 0 0,2 0 0 0,1 2 128 16,1-2-128-16,-1 2 0 0,2-1 0 15,1 1 0-15,-3 0 0 0,2 1 0 0,2 0 0 0,1 0 0 16,1 1 0-16,3-1 0 0,-1 1 0 0,3-1 0 16,0 2 0-16,2-1 0 0,-1-1 0 0,-1 0 0 15,2 0 0-15,2 0 0 16,-2 0 0-16,0 0 0 0,4 0 0 0,-2 0 0 15,-2 2 0-15,-2-1 0 0,5 0 0 0,-2 2 0 0,-1-1 0 16,2-1 0-16,1 2 0 0,-3-2 0 0,1 2 0 0,1 0 0 16,2 0 0-16,2 1 0 15,-1-1 0-15,-2 0 0 0,-4 0 0 0,1-2 0 16,1 0 128-16,6 1-128 0,6-1 0 0,-2-1 0 0,1 0 0 0,-4 0 128 0,2 0-128 16,1 0 0-16,1 0 0 15,0 0 0-15,2 3 0 0,1-2 0 0,-3 4 128 0,2-2-128 0,3-1 0 16,-2 0 0-16,-8-1 0 0,4 1 0 15,5-2 0-15,3-2 0 0,8 1 128 0,-1-2-128 16,-4 2 0-16,-6-1 0 16,-5 4 0-16,3-2 128 0,2 2-128 0,1 1 0 0,3 1 0 0,-2-1 0 0,0 1 912 15,2-1 112-15,-2-1 0 0,1-2 16 16,-1 1-1616-16,-1 1-336 16,4-1-64-16,-5 0-16 0,-3 2 800 0,5 1 192 0,5 1 0 0,1-1 0 15,-12-1 0-15,4 0 0 0,5-1 0 0,2 0 0 16,-10-2 0-16,4 1 0 0,5-1 0 0,5 2 0 15,4-1 0-15,-3 3 0 0,-1-1 0 0,-3 3 0 16,-8-2 0-16,2-1 0 0,9 1 0 0,-2-1 0 16,-1 0 0-16,-19 0 0 0,-9-2 0 0,2 0 0 0,9 2 0 15,10 0 0-15,7 3 0 0,0-1 0 0,-1 1 0 16,-2 0 0-16,2-2 0 0,-4 2 0 0,1-2 0 0,-1 0 0 16,0-1 0-16,-2 0 0 0,-2-2 0 0,-1 2 0 15,-2-2 128-15,0 1-128 0,-9-2 0 0,1 1 0 16,0-1 128-16,0 0-128 0,2 0 0 0,-3 0 0 15,-2 0 0-15,-2 0 0 0,-3-1 144 0,-1 1-144 16,3-2 0-16,0-1 144 0,-1 2-144 0,-1-2 0 16,0-1 0-16,-5 1 128 0,1 0-128 0,-2 1 0 15,2-4 0-15,-1 0 128 0,-1 2-128 0,-1-2 160 16,-3 1-160-16,0 0 160 0,1-2-32 0,-2 0-128 0,-2 0 192 16,1-3-64-16,-1 2 16 0,0-2 0 0,0 0 0 0,-1-1 0 15,1 1-16-15,-3-1-128 0,1 1 192 0,0-2-64 16,-1 0-128-16,2-1 192 15,0-1-192-15,-1 1 192 0,2-2-192 0,0 0 128 0,-1 1-128 0,1 0 128 16,2-1-128-16,-1-2 0 0,2 0 0 0,-3-2 128 16,2 2-128-16,-4-1 0 0,2 0 0 0,0-1 0 15,0 1 0-15,0-2 0 0,1-1 128 0,-3 1-128 16,-1 3 0-16,2-1 0 0,0-3 0 0,-2 0 128 0,0 4-128 0,0-6 160 16,-2-4-160-16,-2-8 160 0,4-1-160 0,0 0 192 15,2 0-192-15,2 1 192 0,7 3-192 0,-3-1 128 16,-3-1-128-16,-1 2 128 0,4-1-128 0,-7 4 0 15,-1-1 144-15,-4 4-144 0,0 2 128 0,0 2-128 16,-2-1 160-16,-3-4-160 16,1-6 128-16,-2-3-128 0,2 4 0 0,-4-1 144 0,-8 4-144 0,4 0 0 15,2 2 0-15,1 2 0 0,2 2 0 0,7 2 0 16,9 1 0-16,-4 1 0 0,-6 0 0 0,-5 2 0 0,1 2 0 0,-3-1 0 16,1 2 0-16,2 1 0 15,-1 1 0-15,0 0 0 16,1 3 0-16,-1-1 0 0,-1-2 0 0,0 2 0 0,1 3 0 0,2 2 0 0,-3-1 0 0,1 0 0 15,-1 1 0-15,-1-1 0 0,-1 3 0 16,1 0 0-16,-2 2 0 0,-1 1 0 16,-1 1 0-16,0 1 0 0,-1 1 0 0,-3 1 0 0,1 0 0 0,-3 0 0 15,-2 2 0-15,-1-2 0 16,-2 2 0-16,-4 0 0 0,2 1 0 0,-5-2 0 0,0 1 0 0,-4 1 0 0,2-1 0 16,-2-1 0-16,-3 1 0 15,-1 0 0-15,1-1 0 0,8 0 0 0,5-1 0 0,-4 0 0 0,-8 2 0 16,-9-1 0-1,-9 1 0-15,-6 1 0 0,-4-1 0 0,0-1 0 0,5 2 0 0,0-1 0 16,-1-2 0-16,0 2 0 16,-1 0 0-16,-4-2 0 0,-1 1 0 0,-6 0 0 0,-3-1 0 0,0 2 0 15,3-1 0-15,17-2 0 0,8 1 0 0,-8 1 0 0,-13 2 0 0,-15 1 0 16,-8 1 0-16,2-4 0 16,7 1 0-16,2 0 0 0,4-1 0 0,-3 2 0 0,-2 2 0 15,-4-2 0-15,-1-2 0 0,6-2 0 16,10 0 0-16,-3 0 0 0,-3 3 0 0,-5-1 0 0,-1 1 0 0,3-3 0 15,6-2 0-15,2-1 0 0,5-1 0 16,1-1 0-16,4 1 0 0,2-1 0 16,1 0 0-16,1-3 0 0,2 0 128 0,6-5-128 15,5 1 0-15,4-2 0 0,5 0 0 0,1-2 0 16,3 0 0-16,1 3 0 0,8 1 0 0,-2-3 0 16,0 1 0-16,-2-2 0 0,4 2 0 0,-1-2 0 0,3 0 0 0,0-1-224 15,1 3 48-15,2-2 16 0,3 5-176 0,-2-2-48 16,2-1 0-16,1 1 0 0,1 1 0 0,0 2-16 15,0 0 0-15,0 2 0 16,2 0-128-16,2 2-32 0,1 2 0 0,-2 1 0 16,4 1-384-16,-1 4-80 0,2 0 0 0,1 5-17504 15</inkml:trace>
  <inkml:trace contextRef="#ctx1" brushRef="#br0" timeOffset="13944.99">14094 7296 6447 0,'6'-3'576'0,"-3"2"-576"0,1 1 0 0,-1 1 0 0,0 2 1056 0,-3 0 96 0,0 0 32 0,1 2 0 16,3 6 512-16,1 6 96 16,-5-17 32-16,0 0 0 0,17 71-96 0,-17-71-32 15,0 0 0-15,11 79 0 0,-11-55-576 0,0-24-112 0,0 0-32 0,-2 81 0 16,2-59-240-16,-1 4-48 0,-3 2-16 0,0 0 0 15,1 1-48-15,-1 2-16 16,4-31 0-16,-10 73 0 0,4-33-176 0,0 1-48 16,6-41 0-16,-10 83 0 0,10-83-64 0,-9 75-32 15,9-75 0-15,-12 69 0 0,7-38 128 16,5-31 32-16,-7 65 0 0,7-65 0 0,-8 57-16 0,6-29 0 16,2-28 0-16,-7 63 0 0,4-27 32 0,-1-1 16 15,4-35 0-15,-5 69 0 0,5-69-112 0,-4 65-32 16,4-65 0-16,-4 55 0 0,2-29-80 0,1-4 0 15,-2 2-16-15,0 0 0 0,0 3-112 0,-1-1 0 16,1 1-128-16,2-8 192 0,0-6-192 0,-1 1 144 0,2 2-144 16,-1 2 128-16,1 0-128 0,1 2 0 0,1-1 144 0,0-2-144 15,1-3 0-15,1-2 144 0,5 1-144 0,-3-3 0 16,2-1 176-16,-1-4-176 0,3 2 160 0,0-3-160 16,1-1 176-16,2 0-176 0,1-3 192 0,3 0-192 15,0 0 176-15,3-3-176 0,1 0 160 0,3 1-160 16,-1-3 144-16,2 1-144 0,3-1 128 0,3-1-128 15,-1 0 128-15,1 1-128 0,3 0 0 0,1 1 128 16,-4 1-128-16,3 2 0 0,3-1 0 0,-3 1 128 16,-3 1-128-16,6-1 0 0,5 1 0 0,5-2 0 15,-2 2 0-15,4 0 0 0,5 0 0 0,4 2 0 0,0-1 0 0,3-1 0 16,4 1 0-16,1-1 0 0,0 2 0 0,5-2 0 16,7-2 0-16,1 2 0 0,-7 0 0 0,0 2 0 15,1-2 0-15,6 1 0 0,5-1 0 16,1 2 0-16,-1-1 0 0,3 0 0 15,0 1 0-15,2 1 0 0,1 0 0 0,-1-2 0 0,-2 2 0 0,-1 0 0 16,3-1 128-16,1 3-128 0,3-2 0 0,-2-2 0 0,-1 0 144 0,2 1-144 16,-3 1 0-16,0-2 128 0,-7 2-128 15,3 0 0-15,0-2 0 0,-6 0 144 16,-7 1-144-16,4-1 0 0,7 2 128 0,2-1-128 16,-3-1 0-16,-4-1 0 0,-6-1 0 0,-7-1 0 0,-6 2 128 0,-1-1-128 15,-2 1 0-15,0 0 0 16,-3-2 0-16,-3 2 0 0,-6-1 160 0,-1-1-160 0,3 1 128 0,-4-3-128 15,-4 1 128-15,-5-1-128 0,-7 1 0 16,4-1 128-16,4 1-128 0,-4-1 0 0,-4-1 144 16,0 1-144-16,-4-2 128 0,0 1-128 0,-1-1 128 0,-1 1-128 15,-3-3 160-15,1 3-32 0,2-4-128 0,-3 2 192 16,-2-3-64-16,1 2 0 0,-2-2-128 0,-1-1 192 0,1 1-192 0,0-3 176 16,4-2-176-16,3-2 160 15,1-2-160-15,-1-1 0 0,1 2 144 0,1 0-144 16,-2-1 0-16,-1 1 128 0,0 1-128 0,-3-1 0 0,0-1 0 15,0 1 128-15,-2-3-128 0,-1 0 0 16,0-2 144-16,-2-2-144 0,-2-1 192 0,-2 1-192 16,-1 2 256-16,0-2-48 0,-1-4-16 0,-1 1 0 15,0 3 48-15,-1-5 0 0,2-8 0 0,-4-6 0 16,1-1 16-16,-6 0 16 0,-6 2 0 0,-3 0 0 0,5 0-32 0,-1 2-16 0,1-1 0 16,4 4 0-1,3 4-32-15,1 4 0 0,1 0 0 0,-4 2 0 16,2 0-48-16,-3-3-16 0,-1-9 0 0,-3-4 0 0,0 1-128 15,-7 0 0-15,-4 5 144 0,-1 1-144 0,5 2 0 0,11 3 0 16,13 2 0-16,-14 2 0 0,-13 5 0 0,1 0 0 16,9 1 0-16,-1 2 0 0,-2 0 0 0,-3 2 0 0,-1-2 0 0,-3 0 0 15,-1 1 0-15,-3-1 0 0,-3-3 0 16,-3 3 0-16,0 1 0 0,-4 0 144 0,-2 2-144 16,-5 0 0-16,-4 2 144 0,-3-2-144 0,-2 0 0 0,-7 0 144 15,-5 0-144-15,-10 1 128 0,-5 2-128 16,-15 3 128-16,-15 0-128 0,-2-1 128 15,17 3-128-15,-17-1 128 0,-17 3-128 0,-18 1 0 0,-10 2 144 16,-9-1-144-16,-8 5 0 0,19 0 0 16,28 0 0-16,-29 3 128 0,-48 3-128 0,-28 1 0 0,0 0 0 0,58-1 0 0,45-2 0 15,-19 2 0-15,-53 4 0 0,-58 4-128 16,-27 3-208-16,3 4-48 0,17-4 0 0,13 0 0 31,11 1-320-31,2 2-80 0,-2 2-16 0,8 5 0 16,46-3-352-16,-18 6-64 0,-22 7 0 0,-24 6-18912 0</inkml:trace>
  <inkml:trace contextRef="#ctx1" brushRef="#br0" timeOffset="27178.54">6082 12889 19343 0,'0'-3'1728'0,"0"-1"-1392"0,1 1-336 0,-1 2 0 0,0-1 1216 0,2 1 160 0,-2-3 32 0,1-3 16 15,1-2 1760-15,-2 2 336 0,2 0 80 0,0 3 16 16,-1 4-1936-16,2 1-384 0,0 5-80 0,1 4 0 0,-4-10-576 0,11 31-128 15,-4-6 0-15,0 3-16 16,1 1-48-16,-3-1-16 0,2 3 0 0,0 2 0 0,0-2-112 0,0-2-32 16,1-3 0-16,-3-2 0 0,2-3-64 0,-1-1-16 15,-6-20 0-15,11 32 0 0,-11-32-16 0,9 27 0 16,-7-17 0-16,0-2 0 0,-2 1 64 0,0-5 0 16,0 0 0-16,0-2 0 0,-2-1 0 0,1-1 0 15,0-1 0-15,-2-3 0 0,0 1-256 0,0-3 144 16,0-1-144-16,-1-2 128 0,1 1-128 0,-1-3 0 15,0 1 0-15,0-6 0 0,-1 4-176 0,0-3 48 0,0 0 0 16,0-2 0-16,-2-1 128 0,1-4-160 0,-1 3 160 0,0-5-160 16,0-2 160-16,0-1 0 0,0-4 0 0,0 3 0 15,2 1 0-15,1 2 0 0,3 1 0 0,-1 4 0 16,1 4 128-16,1 4 0 0,0 2 0 0,0 4 0 16,1 2 144-16,1 1 48 15,2 4 0-15,-4-1 0 0,0 0-64 0,0 0 0 0,0 0 0 16,0 0 0-16,42 46-96 0,-42-46-32 0,32 36 0 0,-32-36 0 15,36 40-128-15,-36-40 0 0,43 42 0 0,-43-42 128 16,42 40-128-16,-42-40 0 0,42 31 0 0,-42-31 0 16,0 0 0-16,55 28 0 0,-55-28 0 0,0 0 0 15,0 0-128-15,0 0 128 0,0 0 0 0,65 6 0 16,-57-10 0-16,-1-1 0 0,-2 0 0 0,1-1 0 0,-2 0 0 0,0-1 208 16,1-1-48-16,-4-1-16 15,2 1 224-15,-3-2 32 0,1 0 16 0,-2-1 0 0,-1-2 144 0,0-1 16 16,-3-3 16-16,1-1 0 15,-2 2 192-15,-1-2 48 0,2-3 0 0,-4-1 0 0,2 1-672 0,0-1-112 16,0 0-48-16,0 1 0 16,1 3 0-16,1 1 0 0,0 3 0 0,1 1 0 0,3 3 0 0,-2 3 0 0,3 3 0 15,-1 1 0-15,-1 2 0 0,2 3 0 0,0 3 0 0,2 0 0 32,0 4-1728-32,3 2-320 0,-3 5-80 0,3 3-16 15,-1 3-160-15,0 2-16 0</inkml:trace>
  <inkml:trace contextRef="#ctx1" brushRef="#br0" timeOffset="27539.93">6605 13139 17503 0,'1'0'1552'0,"0"0"-1232"0,1-1-320 0,-1 1 0 0,1-2 2560 0,-1 1 448 0,3-1 80 0,-4 2 32 0,0 0 400 0,0 0 64 16,40-24 32-16,-40 24 0 0,0 0-2176 0,38-28-432 15,-38 28-96-15,25-22-16 0,-25 22-128 16,24-26-48-16,-24 26 0 0,20-24 0 0,-11 13-80 0,-4 1-32 15,2-1 0-15,-2 1 0 0,-3 0-112 0,-2-2-32 16,2 1 0-16,-4 0 0 0,1 1-80 0,-2-1-32 16,0 2 0-16,-1 1 0 0,0 1-128 0,-2 0-32 15,-1 2 0-15,2 3 0 0,-3 3-64 0,0-1-128 16,0 3 176-16,-1 0-176 0,1 2 144 0,-1 2-144 0,1 2 0 16,-1 2 144-1,1 0-144-15,1 4 0 0,0-3 0 0,4 1-176 16,0 1-48-16,1-1-16 0,4 1 0 0,-1 0 0 0,2-1-80 0,-3-13-32 0,13 25 0 0,-13-25 0 31,0 0 112-31,25 33 32 0,-25-33 0 0,0 0 0 16,0 0 64-16,0 0 16 0,55 25 0 0,-55-25 0 0,0 0-48 0,0 0 0 15,0 0 0-15,67-17 0 16,-67 17-208-16,0 0-32 0,42-24-16 0,-42 24 0 16,0 0-672-16,38-32-144 0,-38 32-32 0,0 0-18832 15</inkml:trace>
  <inkml:trace contextRef="#ctx1" brushRef="#br0" timeOffset="28012.46">6965 12841 30399 0,'-7'-3'1344'0,"4"2"288"0,0-1-1312 0,2 1-320 16,-1-1 0-16,1 2 0 0,1 0 2224 0,-2 0 368 16,2 2 80-16,-1 1 16 0,1 2-1072 0,0 2-208 0,1 2-32 0,1 2-16 15,-1 2-480-15,3 0-112 0,1 2 0 0,-2-1-16 16,1 2-352-16,0-3-64 0,-4-13-16 0,0 0 0 15,21 31-160-15,-21-31-32 0,0 0-128 0,0 0 192 16,0 0-192-16,0 0 0 16,0 0 0-16,0 0 0 0,60 21 0 0,-60-21 0 0,0 0 0 0,0 0 0 15,0 0 0-15,0 0 0 0,43-30-128 0,-36 22 128 16,0-1-256-16,-1-1 64 0,0-1 16 0,-1 1 0 16,0-1 176-16,-3-2-192 0,3-1 192 0,-2 0-192 15,-2-3 192-15,0 0 0 0,-1 0 0 0,-1 0 0 0,1 1 176 16,-1 4 16-16,-2-1 0 0,1 3 0 15,-1 2 320-15,-1 1 80 0,1 2 16 0,-1 1 0 0,1 1 96 0,1 2 0 16,-1 2 16-16,0 1 0 0,1 1-144 0,1 2-16 16,1 1-16-16,0 2 0 0,-1 2-240 15,1 2-48-15,1 2-16 0,0 0 0 16,2-1-240-16,-1 1 0 0,2 1 128 0,0 2-128 16,2-1 0-16,-1-1 0 0,-5-15 0 0,13 24 0 15,-13-24 0-15,0 0 0 0,0 0 0 0,0 0 0 0,37 33 0 0,-37-33 0 16,0 0 0-16,0 0 0 0,0 0 0 0,0 0 0 15,0 0-160-15,0 0 160 16,0 0-688-16,63 3-48 0,-63-3-16 0,0 0 0 16,0 0-848-16,0 0-192 0,0 0-16 0,0 0-20128 0</inkml:trace>
  <inkml:trace contextRef="#ctx1" brushRef="#br0" timeOffset="28287.9">7235 12431 33167 0,'-3'2'1472'0,"3"-2"304"15,0 0-1424-15,0 1-352 0,0 0 0 0,1 1 0 0,1-1 1840 0,0 4 288 0,3 3 64 0,-5-8 16 0,0 0-896 0,22 48-176 16,-22-48-48-16,17 40 0 0,-17-40-320 0,16 42-80 16,-16-42-16-16,15 41 0 15,-15-41-176-15,14 40-48 0,-14-40 0 0,15 36 0 0,-15-36-96 0,12 33-32 16,-12-33 0-16,0 0 0 15,16 36-64-15,-16-36-32 0,0 0 0 0,0 0 0 16,0 0-224-16,31 37 176 0,-31-37-176 0,0 0 160 16,0 0-288-16,0 0-64 0,0 0-16 0,0 0 0 15,0 0-704-15,0 0-144 0,0 0-32 0,0 0 0 16,0 0-320-16,25-21-64 0</inkml:trace>
  <inkml:trace contextRef="#ctx1" brushRef="#br0" timeOffset="28462.03">7189 12748 24879 0,'0'-3'1088'0,"0"1"256"0,2 0-1088 0,-1 0-256 16,1 1 0-16,-1-1 0 0,2 1 2816 0,2-3 496 31,-5 4 96-31,0 0 32 0,43-24-1296 0,-43 24-256 16,38-21-48-16,-38 21-16 0,35-22-752 0,-35 22-160 16,37-21-16-16,-37 21-16 0,0 0-368 0,48-28-64 15,-48 28 0-15,0 0-16 0,35-21-432 0,-35 21 0 16,0 0 0-16,0 0 0 15,29-21-704-15,-25 16-208 0,0 1-48 0,-1 3-19648 0</inkml:trace>
  <inkml:trace contextRef="#ctx1" brushRef="#br0" timeOffset="28938.71">7540 12523 21183 0,'1'1'1888'0,"1"2"-1504"0,-1-1-384 0,0-1 0 16,1 2 2304-16,-1 1 400 0,3 5 80 0,-4-9 16 16,0 0 336-16,20 46 64 0,-20-46 0 0,13 34 16 15,-9-20-1680-15,0 2-352 0,1-3-64 0,-1-1-16 0,0 1-336 16,-1-3-80-16,0 0-16 0,0-2 0 16,-1-1-224-16,1-1-32 0,-1 1-16 0,0-3 0 0,0 2-256 0,1-2-144 15,-3-1 160-15,0 0-160 0,1 0 0 0,-1-2 0 16,2 2 0-16,-2-3 0 0,0 1 0 0,0-2-208 15,0 1 32-15,0-2 16 0,0 1-80 0,1-2-16 16,-1-1 0-16,0-3 0 0,0 1 64 0,1-1 16 16,-1 0 0-16,0-1 0 0,0 1 176 0,0 0 0 15,2-1-144-15,-2 1 144 0,1 2 0 0,1-2 0 16,-1 0 0-16,2 0 0 0,0 1 0 0,-2-1 128 0,2 0-128 16,0 0 192-16,0 0 48 0,1 0 16 0,-1 1 0 0,-1-3 0 15,0 2 96-15,1-2 32 16,-1 0 0-16,1 1 0 0,-1-1-96 0,-1 1-16 0,1 1 0 0,-1 0 0 15,0 2-144-15,-1 1-128 0,2 1 192 0,-2 2-192 16,0 1 128-16,1 0-128 0,1 1 0 0,-1 2 0 16,0 0 0-16,1 1 0 15,1 0 0-15,-2 1 0 0,2 0-224 0,0 1 0 0,1-2 0 0,0 0 0 32,-4-4-352-32,0 0-64 0,0 0 0 0,0 0-16 15,0 0-368-15,0 0-64 0,0 0 0 0,0 0-12896 0,0 0-2576 0</inkml:trace>
  <inkml:trace contextRef="#ctx1" brushRef="#br0" timeOffset="29435.41">7923 12547 9215 0,'2'-3'816'0,"1"2"-656"0,-1-1-160 0,-1 1 0 0,0 0 3104 0,1-1 592 0,2-2 112 15,3-3 32-15,-7 7 720 0,0 0 160 16,26-24 16-16,-19 14 16 0,0 2-2880 0,-4-1-576 0,-2 2-112 0,-1 1-32 15,-3 1-288-15,-1-1-64 0,-2 2-16 0,-1 1 0 16,-1 0-208-16,-4 2-64 0,1-1 0 0,-2 4 0 16,-1-1-192-16,2 3-64 15,-1 1 0-15,2 0 0 0,-2 4-96 0,1-1-32 16,3 2 0-16,2 1 0 0,-1 2-128 0,4 0 0 16,1 1 0-16,1 0 0 0,0 2 0 0,4-4 0 0,0 2 0 0,-2-14 0 0,0 0 0 0,0 0-176 31,22 40 176-31,-22-40-128 0,0 0 128 0,0 0-160 0,0 0 160 0,0 0-160 0,0 0 160 0,0 0 0 31,65 21 0-31,-65-21-128 0,0 0 128 0,0 0 0 0,36-25 0 0,-29 18 0 16,2-2 0-16,-4-1 0 0,3 2 0 0,-4-2 0 15,0 3 160-15,-3 0-32 16,2 0-128-16,-1 0 192 0,-2 1 48 0,0 2 0 0,0 2 0 0,-2 1 0 0,2 1 80 0,-1 1 32 16,1 2 0-16,-2 2 0 0,2 0-32 0,0 2 0 15,2 2 0-15,1 1 0 16,0-2-192-16,-3-8-128 0,0 0 160 0,0 0-160 15,21 35 0-15,-21-35 0 0,0 0 0 0,0 0 0 0,0 0 0 0,0 0 0 0,0 0 0 0,0 0 0 32,65 15 0-32,-65-15 0 0,0 0 0 0,22-22 0 15,-13 12-336-15,-1-1 32 0,-1 0 16 0,0 0 0 16,-1-1-640-16,-2 0-128 0,0-3-32 0,1 3 0 16,-2-1-224-16,1-1-48 0,-1-3-16 15,-1-2 0-15,1 3-1392 0,-3-4-288 0</inkml:trace>
  <inkml:trace contextRef="#ctx1" brushRef="#br0" timeOffset="29673.43">8081 12054 13823 0,'-9'-30'608'0,"6"20"128"0,2 3-592 0,0 6-144 0,1 0 0 0,-2 1 0 0,1-2 4064 0,-2 2 784 0,0 3 144 0,0 4 48 0,0 4-1536 0,2 5-304 16,2 4-64-16,1 2-16 0,2 7-1520 0,3 3-320 16,3 2-48-16,1 4-16 0,2 2-80 0,0-1-32 15,1-1 0-15,-1 0 0 0,1-1-176 0,-1-3-32 16,-13-34-16-16,28 58 0 0,-28-58 240 0,25 42 48 15,-25-42 16-15,0 0 0 0,33 46-944 0,-33-46-176 0,0 0-64 0,0 0 0 16,38 36 0-16,-38-36 0 0,0 0 0 0,0 0 0 16,0 0 0-16,0 0 0 15,0 0 0-15,0 0 0 0,0 0 0 0,0 0 0 0,0 0 0 0,0 0 0 32,0 0-784-32,39-22-112 0,-44 12 0 0,-5-4-16 0,-1-2-976 15,-5-1-192-15</inkml:trace>
  <inkml:trace contextRef="#ctx1" brushRef="#br0" timeOffset="33059.06">6157 13530 12783 0,'-3'2'272'0,"1"-1"64"0,1-1 16 0,1 2 16 0,0-2-368 0,0 1 0 16,0 0 0-16,1 2 0 0,1 0 1664 0,-2-3 256 0,0 0 48 0,0 0 16 0,0 0 208 0,0 0 48 0,0 0 16 0,56 18 0 15,-56-18 144-15,0 0 32 0,56-15 0 0,-56 15 0 0,53-23-1008 0,-20 11-192 0,5-4-32 0,3 1-16 16,0-1-608-16,3 2-128 16,8-3-32-16,7 1 0 0,6 2-192 0,2 0-32 0,0 4-16 0,0-1 0 31,-1 2-176-31,1 0 160 0,-1-1-160 0,2-3 160 16,4 2-160-16,5-3 192 0,8-1-192 0,0-2 192 0,1-2 48 0,3-7 16 15,4-1 0-15,1-1 0 0,-1 0 96 0,-6 0 32 16,-5-3 0-16,-10 2 0 0,-9 4 128 0,-7 1 48 15,-2 1 0-15,-3 1 0 0,-2-2 96 0,-4 1 32 0,-5 2 0 0,-5 1 0 0,-4 2-64 0,-4 1-16 16,-3 1 0-16,-4 1 0 0,-2-1-224 0,-1 2-64 31,-3 1 0-31,-2 1 0 0,-4 0-320 0,1 2 144 16,-4 0-144-16,1 1 0 0,-3 1 0 0,-1 1 0 16,0 0 0-16,-2 2 0 15,-2 0-800-15,-3 3-64 0,-6 0-16 0,-2 2-14560 16,0 4-2928-16</inkml:trace>
  <inkml:trace contextRef="#ctx1" brushRef="#br0" timeOffset="34889.01">8740 13119 19343 0,'6'0'1728'0,"-3"2"-1392"0,-6-2-336 0,2 0 0 0,2 1 1808 0,1-1 304 0,3 0 48 0,4 1 16 0,-9-1 464 0,0 0 112 0,0 0 0 0,65 15 16 16,-65-15-1488-16,0 0-320 0,79 21-48 0,-79-21-16 15,69 24-432-15,-69-24-80 0,80 35-32 0,-80-35 0 16,94 45-48-16,-94-45-16 0,101 51 0 0,-101-51 0 15,112 48 32-15,-53-24 0 0,-59-24 0 0,116 43 0 16,-49-19 80-16,2 0 32 0,0 0 0 0,-3 0 0 16,-66-24-48-16,120 48-16 0,-57-23 0 0,-1 1 0 15,4 0-112-15,1 0 0 0,-1-2-16 0,-2-1 0 16,-64-23 16-16,113 45 16 0,-113-45 0 0,97 42 0 16,-97-42 96-16,92 33 16 0,-92-33 0 0,104 31 0 0,-104-31 64 0,104 28 0 15,-104-28 16-15,89 23 0 0,-89-23-80 0,73 21 0 16,-73-21-16-16,0 0 0 0,69 19-160 0,-69-19-16 15,0 0-16-15,0 0 0 0,0 0-176 0,0 0 0 16,0 0 0-16,0 0 0 16,0 0-592-16,0 0-112 0,0 0 0 0,0 0-16 15,4-9-608-15,-18 3-112 0,-3 0-32 0,-5-2-19680 0</inkml:trace>
  <inkml:trace contextRef="#ctx1" brushRef="#br0" timeOffset="35338.35">8845 13309 11967 0,'-3'-10'528'0,"2"3"112"0,-1 1-512 0,1 2-128 0,1 2 0 0,-1 2 0 0,1 0 1264 0,-2-1 208 0,-1 1 64 0,-1 3 0 15,0 2 832-15,-2 8 192 0,0 4 16 0,1 8 16 16,-1 5-480-16,1 5-80 0,-1 12-32 0,2 8 0 15,-1 12-208-15,1 9-64 0,0 6 0 0,0 5 0 16,-1 5-896-16,1-1-176 16,1-2-32-16,1-3-16 0,2-3-336 0,-2-8-64 15,2-7-16-15,-1-9 0 0,1-2-192 0,-2-6 0 16,2-5 128-16,-1-5-128 0,-2-3 176 0,0-4-16 16,0 0 0-16,-1-6 0 0,-1 1 32 0,-1-7 0 0,2-1 0 15,2-5 0-15,1-3-192 0,-1-6 192 0,4-2-192 0,-2-3 192 31,1-2-496-31,2-3-80 0,0-1-32 0,3-2-19104 0</inkml:trace>
  <inkml:trace contextRef="#ctx1" brushRef="#br0" timeOffset="39340.39">11595 13919 12895 0,'-4'-10'1152'0,"1"6"-928"0,2 1-224 0,0 2 0 0,1-1 4128 0,0 2 784 0,-2 0 144 0,2 2 48 0,-1-1-2160 0,-1 5-416 15,-1 2-96-15,3 3 0 0,-1 5-1328 0,1 1-256 16,0 4-48-16,1 2-16 16,4 1-464-16,-1 2-80 0,2 1-32 0,-6-27 0 15,17 55-208-15,-17-55 176 0,0 0-176 0,31 71 160 0,-31-71-160 0,0 0 0 16,29 57 0-16,-29-57 0 0,0 0 0 0,0 0 0 16,0 0 0-16,38 56 0 15,-32-49 0-15,0-3 0 0,-1-1 0 0,0-1 0 16,-1-1-576-16,-1-2-80 0</inkml:trace>
  <inkml:trace contextRef="#ctx1" brushRef="#br0" timeOffset="39605.04">11409 13975 911 0,'1'-24'0'0,"2"12"0"0,3-1 0 0,-1 2 0 0,-2 5 3712 0,2 0 640 16,4-2 144-16,10-9 32 0,10-10-848 0,14-7-160 15,8-4-48-15,-2 4 0 0,-1 7-864 0,-3 6-176 0,-1 6-48 0,-4 6 0 16,-1 3-1264-16,-39 6-256 16,67 6-48-16,-67-6-16 0,0 0-480 0,60 40-80 0,-60-40-32 0,0 0 0 0,16 58-208 0,-20-40 176 31,-2 0-176-31,-7 2 160 0,-4-2 32 0,-4 1 0 16,-1-4 0-16,-5 2 0 0,-3 0 96 0,-2-1 32 15,-1-1 0-15,3-2 0 0,5-2 96 0,0-1 32 16,-1 0 0-16,4-1 0 0,0-4-128 0,7-1-32 15,1-1 0-15,1-1 0 0,3-1-288 0,2-2 0 16,1 1-128-16,4-2 128 16,1 2-848-16,1-1-80 0</inkml:trace>
  <inkml:trace contextRef="#ctx1" brushRef="#br0" timeOffset="39969.33">11961 14108 21183 0,'-1'6'944'0,"-1"-3"192"0,1-1-912 0,0 1-224 0,1 0 0 0,-2 0 0 0,2 1 2368 0,-1 2 416 15,-1 5 96-15,1 3 0 0,2 2-704 0,1-1-128 16,2-1-48-16,2 1 0 0,-6-15-1136 0,0 0-224 16,0 0-64-16,0 0 0 0,49 48-336 0,-49-48-80 15,0 0-16-15,0 0 0 0,54 5 32 0,-40-9 0 16,1-2 0-16,0-1 0 0,-1-1 208 0,0-2 32 15,-1 2 16-15,-2-2 0 0,-1 0 48 0,0 0 16 16,-2 0 0-16,-2-3 0 0,-2 2 48 0,-1-3 16 16,0 0 0-16,-2 0 0 0,-2-2 64 0,-2 2 16 0,-1-2 0 15,-2 1 0-15,-1 1-64 0,-2 1 0 0,1 0 0 16,-2 5 0-16,-1 2-144 0,-3 3-48 0,-1 2 0 0,1 4 0 16,0 1-208-16,-1 2-48 15,1 1-128-15,-2 3 192 0,2-1-192 0,1 1 0 16,3 3 0-16,0-2 0 15,2 2-576-15,1 0-64 0,3-1-16 0,1 1 0 0,1 0-848 0,1-2-160 0</inkml:trace>
  <inkml:trace contextRef="#ctx1" brushRef="#br0" timeOffset="40334.67">12521 13837 23951 0,'3'-10'1056'0,"-3"4"224"0,0 1-1024 0,-2 2-256 16,1 0 0-16,-2 3 0 0,-1 0 2240 0,-3 0 384 15,-5 0 64-15,-8 0 32 0,-2 4-544 0,-4 2-96 0,0 2-32 0,2 4 0 16,0-1-1120-16,4 2-224 16,4-1-64-16,4 1 0 0,3 0-320 0,3 0-80 0,4-5-16 0,4 2 0 15,5-3-224-15,2-1 0 0,1-1 0 0,5-2 0 16,2-1 0-16,6-4 0 0,1 2 0 0,3-1 0 15,-27 1 0-15,56 3 0 0,-56-3 0 0,55 9 0 16,-55-9 0-16,0 0-128 16,65 23 128-16,-65-23 0 0,0 0 0 0,0 0 0 15,57 47 0-15,-57-47 0 0,0 0 0 0,0 0 144 0,7 46-144 0,-11-36 192 0,-2 3 144 16,-1-2 48-16,-3-1 0 0,-1 0 0 0,-2 0 128 0,-1-2 48 16,-2 1 0-16,1-2 0 15,1 0-80-15,0-1-16 0,-2-1 0 0,1 0 0 0,-1 0-336 0,0-2-128 16,0 1 0-16,-3-1-14608 15,2 1-2992-15</inkml:trace>
  <inkml:trace contextRef="#ctx1" brushRef="#br0" timeOffset="41843.92">9818 15025 18431 0,'-1'-3'1632'0,"-1"0"-1312"0,2 2-320 0,0 0 0 0,0-1 1760 0,0 1 288 0,-1-2 48 0,0-3 16 15,-2 2 912-15,1-2 192 0,2 5 48 0,0 2 0 0,2 5-1680 0,1 5-336 16,1 5-64-16,0 5-16 0,2 6-608 0,-1 3-128 16,4 2-32-16,-1 1 0 0,1-1-48 0,-1-2-16 15,-1-1 0-15,0-3 0 0,-1-4-144 0,0-2-16 16,1 0-16-16,-7-20 0 0,14 30-32 0,-8-19 0 16,-6-11 0-16,0 0 0 0,0 0-128 0,0 0 128 0,0 0-128 0,0 0 128 15,35 37-128-15,-32-39 0 0,0 1 0 0,-2-3 0 31,2-2-608-31,-3-1-96 0,1-2-32 0,-2 0-12400 0,-2-3-2480 0</inkml:trace>
  <inkml:trace contextRef="#ctx1" brushRef="#br0" timeOffset="42214.38">9791 15017 15663 0,'0'1'1392'0,"2"0"-1120"15,1 2-272-15,-2 0 0 0,2-2 2368 0,1 4 432 16,-4-5 80-16,0 0 0 15,40 45 448-15,-40-45 64 0,42 49 32 0,-42-49 0 0,45 51-1872 0,-45-51-368 16,48 43-80-16,-48-43-16 0,46 34-512 0,-46-34-96 16,0 0-32-16,63 33 0 15,-63-33-128-15,0 0-16 0,0 0-16 0,67 16 0 0,-67-16-80 0,0 0-16 16,0 0 0-16,0 0 0 0,0 0 64 0,49-17 0 16,-45 11 0-16,-1 1 0 0,-2-1 0 0,2-1 0 15,-3 0 0-15,0-2 0 16,0 2 80-16,-3-4 32 0,1-3 0 0,-4-4 0 0,-1-2 208 0,0-4 64 15,-3-3 0-15,-1-3 0 16,1 1 80-16,-3-4 32 0,0-1 0 0,1-3 0 16,0-1-160-16,1 3-16 0,3 3-16 0,-2 3 0 0,3 5-304 0,1 3-48 0,0 1-16 0,2 3 0 15,1 3-64-15,-1 3-128 0,3 2 176 0,-1 4-176 16,1-1 0-16,-1 3 0 0,2 0 0 0,2 3 0 31,1 2-400-31,-1 2-144 0,3 2-32 0,-1 2 0 16,2 5-1024-16,-6-13-224 0,15 37-32 0,-6-12-16 0,-1 5 32 0,2 2 16 0</inkml:trace>
  <inkml:trace contextRef="#ctx1" brushRef="#br0" timeOffset="42542.08">10277 15227 17503 0,'6'3'768'0,"-3"-2"176"0,1 1-752 0,0-2-192 16,-1 0 0-16,-1 0 0 0,2 0 3072 0,1-2 576 15,-5 2 112-15,0 0 16 16,0 0-992-16,61-22-208 0,-61 22-32 0,36-24-16 0,-36 24-1360 0,29-27-272 15,-17 13-48-15,-1-2-16 0,-1-1-112 0,0 2-16 0,-3-1-16 0,-2 1 0 32,0 0-112-32,-1 0 0 0,-3-1-16 0,-2 1 0 0,-1 1-96 0,-2-2-16 0,-3 1 0 0,0 1 0 31,-1 1-144-31,-1 2-48 0,-2 1 0 0,-1 4 0 16,1 3-128-16,-2 2-128 0,-1 4 192 0,0 2-192 15,0 4 144-15,-1 1-144 0,0 2 0 0,3 4 144 16,2 2-144-16,1 2 0 0,2 4 0 0,2 0 0 15,2 3 0-15,1-2 0 0,4-1 0 0,1-1 0 16,2 0 0-16,2-4 0 0,-7-19 0 0,0 0 0 16,37 41-176-16,-37-41 176 0,0 0-128 0,0 0 128 0,0 0-256 0,72 23 16 15,-72-23 16-15,0 0 0 16,0 0-512-16,0 0-96 0,69-16-32 0,-69 16 0 16,0 0-608-16,46-22-112 0</inkml:trace>
  <inkml:trace contextRef="#ctx1" brushRef="#br0" timeOffset="42958.55">10834 14988 28559 0,'1'-7'2544'0,"1"2"-2032"15,-1 0-512-15,-1 3 0 0,0-1 2624 0,0-2 448 0,-1-4 64 0,-1-6 32 16,0-4-1472-16,-5 0-288 16,-2 4-64-16,-2 2-16 0,-3 3-336 0,-1 3-64 0,1 4-16 0,-3 3 0 15,2 3-224-15,-1 1-48 0,-2 5-16 0,1 1 0 16,3 1-112-16,1 0 0 0,5 3-16 0,1-1 0 15,1 0-304-15,3 1-48 0,3 2-16 0,-1-5 0 16,1-4-128-16,1 1 0 0,3 2 0 0,-4-10 0 16,0 0 0-16,0 0-144 0,0 0 144 0,54 31 0 15,-54-31-160-15,0 0 160 0,0 0-128 0,0 0 128 16,69 10 0-16,-69-10-128 0,0 0 128 0,0 0 0 0,64 41 0 0,-64-41 0 16,0 0 0-16,37 58-128 15,-37-58 128-15,21 59 0 0,-13-26 0 0,1 1 0 16,-2-2 0-16,0-1 0 0,-1-2 0 0,-2-4 0 0,-1-2 0 0,-2-3 128 15,-1-1-128-15,-1-2 176 16,-2 0 320-16,-1-4 64 0,-1 0 16 0,0-1 0 0,-1 2 576 16,-1-2 128-16,1-1 32 0,2-1 0 15,0-3-1056-15,0-1-176 0,-2-1-80 0,0-2 0 0,2-1 0 16,0-2 0-16,0-3 0 0,-1-1 0 16,0-2 0-16,-1-4 0 0,0-3 0 0,-1-2 0 0,0-2 0 0,-1-4 0 0,-1-1 0 15,-1 0 0 1,-1-2-1376-16,0 0-272 0,-1 0-48 0,0 0-22816 0</inkml:trace>
  <inkml:trace contextRef="#ctx0" brushRef="#br0" timeOffset="59498.89">22950 18622 0</inkml:trace>
  <inkml:trace contextRef="#ctx1" brushRef="#br0" timeOffset="58577.8">20542 11996 22111 0,'-2'0'1968'0,"1"2"-1584"16,1-2-384-16,-2 0 0 0,2 0 1840 0,-1 0 272 0,0 0 64 0,-1 0 16 0,1-2 720 0,1 1 144 0,1-1 16 0,2-1 16 15,3-1-1856-15,1 0-368 0,1 0-80 0,3 0-16 16,1-1-64-16,-12 5-32 0,28-10 0 0,-11 3 0 16,-17 7-16-16,38-8 0 0,-38 8 0 15,51-10 0-15,-51 10-144 0,59-13-48 0,-59 13 0 0,61-10 0 16,-61 10-32-16,65-11-16 0,-30 3 0 0,-35 8 0 15,70-12-48-15,-70 12-16 0,79-8 0 0,-79 8 0 16,76-9-96-16,-76 9 0 0,66-8-16 0,-66 8 0 16,53-7 0-16,-53 7 0 0,0 0 0 0,46-7 0 0,-37 5-64 15,-4 2-16-15,1 0 0 0,-5 0 0 0,-1 0-160 0,-2 0 128 16,-4 0-128-16,-3 0 128 16,0 0-128-16,-4 0 0 0,2-1 0 0,-4 1 0 15,-1 0-816-15,-1-2-32 16,-3 1-16-16,0-2 0 0,0 2-864 0,0-2-160 0,1 2-32 0,2-2-19424 0</inkml:trace>
  <inkml:trace contextRef="#ctx1" brushRef="#br0" timeOffset="59260.25">22912 11598 23951 0,'0'-2'2128'0,"0"-2"-1696"0,1 1-432 0,1 2 0 0,-2-1 2224 0,1-2 352 0,1-3 80 0,-2-6 16 16,0-1-208-16,-3-3-32 15,-1 3-16-15,-3 0 0 0,-3 3-1264 0,-3 1-240 0,-3 1-48 0,-2 2-16 16,-5 3-208-16,-2 3-64 0,-5 2 0 0,-1 2 0 16,-1 4-128-16,-1 1-48 0,5 4 0 0,3-1 0 15,2 3-160-15,2 0-48 0,1 3 0 0,3-1 0 32,4 1-192-32,2-3 128 0,5 1-128 0,2-2 0 0,3 0 0 0,1-13 0 0,0 0 0 0,0 0 0 15,0 0 0-15,45 49-160 0,-45-49 160 0,0 0-192 16,61 21 192-16,-61-21-192 0,58 17 192 0,-58-17-192 0,60 22 192 0,-60-22 0 31,61 28-144-31,-61-28 144 0,57 32 0 0,-57-32 0 0,0 0 0 0,63 50 0 0,-63-50 0 0,0 0 0 31,0 0 0-31,34 52 0 0,-34-52 0 0,-1 20 0 16,-5-13 0-16,-2 1 0 0,-2-2 128 0,-3 1 64 16,-3-1 0-16,-3-1 0 0,-4 0 224 0,-2 0 48 15,-2 0 16-15,-1-1 0 0,-1-3 48 0,2 2 16 16,3-2 0-16,0 1 0 0,2-1-112 0,-1-1-32 0,2 0 0 0,4-1 0 15,2-1-208-15,0 2-32 0,4-1-16 0,1-2 0 16,2 0-272-16,1 1-64 0,2 0-16 0,3-1 0 31,0 1-912-31,4-1-176 0,0 0-48 0,3-1 0 0,0 1-576 16,-5 3-112-16</inkml:trace>
  <inkml:trace contextRef="#ctx1" brushRef="#br0" timeOffset="59673.02">22871 11829 1839 0,'7'-5'160'0,"-5"2"-160"0,-2 0 0 0,0 0 0 0,2 0 5184 0,0 2 992 0,-2 0 208 0,0-2 32 0,-2 0-1424 0,2-1-272 0,-1 1-64 0,1 3-16 0,-1 1-2800 0,-1 5-560 16,1 1-128-16,1-7 0 0,-3 25-272 0,3-25-48 15,-1 34-16-15,1-34 0 0,1 37-304 0,-1-37-64 16,0 0-16-16,13 52 0 0,-13-52-240 0,0 0-64 15,0 0 0-15,49 47 0 0,-49-47-128 0,0 0 160 0,57 18-160 0,-57-18 160 16,0 0-160-16,60 3 192 0,-60-3-192 0,38-7 192 16,-38 7-16-16,34-14 0 15,-34 14 0-15,30-16 0 0,-14 8 112 0,-2-2 32 16,0 0 0-16,0-1 0 0,-3 1 144 0,-2-1 48 0,-4-3 0 0,-2-2 0 16,-1 1 464-16,-4-2 112 15,-2 0 0-15,-3-3 16 0,-3 0-880 0,-3 2-160 0,-1-1-64 0,-1 4 0 16,-1 3 0-16,-1 3 0 15,-1 3 0-15,-1 2 0 0,1 1 0 0,0 3 0 0,-1 1 0 16,2 4 0-16,-1 2 0 0,1 0 0 0,0 3 0 0,2 1 0 16,0 0 0-16,3 0 0 0,2 2 0 0,0 0 0 31,1 1-512-31,4 0-64 0,1 0 0 0,4-14 0 16,0 0-1568-16,2 43-320 0,-2-43-64 0,0 0-20192 0</inkml:trace>
  <inkml:trace contextRef="#ctx1" brushRef="#br0" timeOffset="60164.89">23402 11366 21183 0,'-7'-34'1888'0,"3"17"-1504"0,1 4-384 0,0 4 0 0,2 2 4096 0,-1 2 768 0,1 4 128 0,1-2 48 16,-1 0-2624-16,-1-1-528 0,1-3-96 0,-1 3-32 15,-2 2-272-15,0 8-48 16,-2 7-16-16,-1 8 0 0,-1 7-400 0,1 9-96 0,-2 4-16 0,2 7 0 15,-1 5-352-15,2 8-80 16,-1 8-16-16,3 9 0 0,2 8-240 0,1-1-48 0,1-6-16 0,1-10 0 16,4-8-160-16,-1-7 0 0,0-6-160 0,0-4 160 15,-4-44-176-15,9 75 176 0,-9-75-192 0,11 66 192 0,-11-66 0 16,11 48 0-16,-11-48 0 0,0 0 0 0,19 55 0 16,-19-55 0-16,0 0 0 0,0 0 0 15,0 0 0-15,0 0 0 0,0 0 0 0,0 0 0 0,0 0 0 0,0 0 0 16,0 0 0-16,42-15 0 15,-42 0 0-15,-3-3 0 16,-1-3 0-16,-2-5 0 0,-1 0 0 0,0-5 0 0,0-2 0 0,0-2 0 0,1 1 0 0,2 0 0 16,0 1 0-16,1 2 0 0,0 3 0 0,1 0-128 15,2 2 128-15,-2 1 0 16,2 1 0-16,0 1 0 0,2 2 0 0,-2 3 0 16,1 2 0-16,0 2 0 0,2 4 0 0,0 3 0 0,0 4 0 0,0 2 0 15,2 1 0-15,-5 0 0 0,0 0 0 0,0 0 128 0,0 0-128 0,0 0 144 31,48 42-144-31,-48-42 128 0,0 0-128 0,0 0 128 16,53 27-128-16,-53-27 0 0,0 0 0 0,0 0 128 0,59 10-128 0,-59-10 0 16,0 0 0-16,0 0 0 0,48-7 0 0,-40 3 0 15,-8 4-144-15,0 0 144 16,20-12-1024-16,-20 12-112 0,10-7-16 0,-7 2 0 16,1 0-816-16,-2 0-160 0</inkml:trace>
  <inkml:trace contextRef="#ctx1" brushRef="#br0" timeOffset="60441.64">23775 11428 2751 0,'-4'-18'256'0,"1"9"-256"0,0 1 0 0,2 2 0 0,1 3 6864 0,-2 1 1328 0,2 0 272 0,-1 1 48 0,0-2-4400 0,-2 2-880 16,1 1-176-16,1 4-48 0,0 3-1312 0,1-7-272 15,0 0-48-15,-2 46-16 0,2-46-336 0,0 53-64 16,0-53 0-16,0 68-16 0,0-28-304 0,0 6-48 0,0 0-16 15,2 0 0-15,-1-1-208 0,0-6-48 0,-1-39-16 16,5 71 0-16,-5-71-64 0,5 54-16 0,-5-54 0 16,0 0 0-16,9 53 352 0,-9-53 64 0,0 0 0 0,0 0 16 15,0 0-528-15,0 0-128 0,0 0 0 0,0 0 0 16,0 0-752-16,0 0-176 0,0 0-32 0,0 0-16 16,0 0-432-16,0 0-64 0,49 6-32 0,-46-17 0 15,-2-2-224 1,-2 0-32-16,0-1-16 0,-5-3-18672 0</inkml:trace>
  <inkml:trace contextRef="#ctx1" brushRef="#br0" timeOffset="60626.04">23577 11739 5519 0,'7'-3'496'0,"-4"2"-496"15,-1-1 0-15,-1 2 0 0,1-1 5888 0,-1 1 1072 16,2 0 208-16,1-1 64 0,-4 1-3200 0,0 0-640 16,34-8-128-16,-34 8-32 0,31-7-1472 0,-31 7-288 15,32-7-64-15,-32 7-16 0,32-10-112 0,-32 10-32 16,29-9 0-16,-29 9 0 0,28-9-544 0,-28 9-128 15,0 0 0-15,34-8-16 0,-34 8-432 0,0 0-128 16,0 0 0-16,0 0 0 16,0 0-688-16,0 0-240 0,0 0-48 0,0 0-22400 0</inkml:trace>
  <inkml:trace contextRef="#ctx1" brushRef="#br0" timeOffset="61324.26">24142 11735 26719 0,'3'-2'2368'0,"0"1"-1888"15,0 0-480-15,-2 1 0 16,1 0 2288-16,-1 0 352 0,-1 0 80 0,0 0 16 0,0 0-432 0,0 0-64 16,0 0-32-16,44 45 0 15,-44-45-896-15,0 0-176 0,13 62-48 0,-13-62 0 16,5 45-208-16,-5-45-48 0,2 44-16 0,-2-44 0 15,0 0-336-15,3 48-64 0,-3-48-16 0,0 0 0 0,0 0-208 0,2 41-32 16,-2-41-16-16,0 0 0 16,0 0-144-16,0 0 192 0,0 0-192 0,0 0 192 0,0 0-192 0,0 0 160 15,-4 14-160-15,1-20 160 0,2 2 32 0,-2-2 16 0,2-1 0 0,-2-1 0 16,3-1 0-16,-2 0 0 0,2-1 0 0,2-3 0 16,-1-1-208-16,1-2 144 0,2-1-144 0,0-2 128 15,2 0-128-15,-1-1 0 0,3 1 0 0,0 2 128 16,0 0-128-16,2 3 0 15,-1 1 0-15,-1 3 0 0,-1 2 0 16,2 2 0-16,-1 3 0 0,-1 0 0 0,-7 3 0 0,0 0 0 0,0 0 0 0,0 0 0 0,0 0-192 16,53 34 192-16,-53-34-160 0,0 0 160 0,0 0-192 0,27 59 48 15,-27-59 16-15,0 0 0 0,11 49 128 16,-11-49 0-16,0 0-144 0,0 0 144 0,4 48 0 16,-4-48 0-16,0 0 0 0,0 0 0 0,0 0 0 0,-3 25 0 15,2-24 0 1,-1 1 0-16,1-2 0 0,0-2 0 15,1 0 0-15,-2-3 0 0,1 1 0 0,1-2 0 16,0 1 0-16,0-2 0 0,0 0 0 0,1-2 0 16,1-1 0-16,-1 0 0 0,2-2 0 0,-2-2 0 15,2-2 128-15,1-2-128 16,1-4 0-16,0 1 0 0,1-3 0 0,1-1 0 0,3-3 0 0,0-2 128 0,1 2-128 0,0 2 0 16,-1 5 0-16,1 4 0 0,1 4 0 0,-2 3 0 15,0 3 0-15,-2 3 0 0,-1 1 0 0,-7 3 0 16,0 0 0-16,0 0 0 0,0 0 0 0,0 0 0 15,0 0 0-15,51 55 0 0,-51-55-144 0,0 0 144 16,15 58 0-16,-15-58 0 0,8 48-128 0,-8-48 128 16,4 53 0-16,-4-53 0 0,3 45 0 0,-3-45 0 15,2 39 0-15,-2-39 0 0,0 0 0 0,6 47 0 16,-6-47 0-16,0 0-160 0,0 0 160 0,0 0-128 16,0 0-672-16,23 48-128 0,-23-48-32 0,0 0 0 15,0 0-784-15,0 0-176 0,0 0-16 0,0 0-18800 16</inkml:trace>
  <inkml:trace contextRef="#ctx1" brushRef="#br0" timeOffset="61773.31">24849 11869 21183 0,'5'-4'944'0,"-2"1"192"0,-3 3-912 0,0 0-224 0,0 0 0 0,0 0 0 0,14-9 2816 0,-11 7 528 16,3-3 112-16,1 0 0 0,0-2-560 0,0 0-112 0,-4-2-32 0,1-1 0 15,-1 0-1328-15,0 0-272 0,1-2-48 0,-3 0-16 16,-2 1-128-16,1-2-48 0,-3 2 0 0,2-3 0 15,-1 3-304-15,-3-2-64 0,-5 0-16 0,0 2 0 16,0 1-96-16,3 3-32 0,0 1 0 0,-2 2 0 16,-2 0-80-16,-6 1 0 0,-4 0-16 0,1 2 0 15,3 2-304-15,2 2 0 16,2 3 0-16,-1 1 0 0,5 1 0 0,2 4 0 0,3 2 0 0,1 0 0 16,3-14-224-16,0 0 48 0,-1 42 16 0,1-42 0 15,0 0-32-15,0 0-16 0,0 0 0 0,24 52 0 16,-24-52 208-16,0 0 0 0,0 0-160 0,0 0 160 15,0 0 0-15,0 0 0 0,58 19 0 0,-58-19 0 16,0 0 0-16,22-10 0 0,-16 6 0 0,0-2 0 0,-2 0 0 0,0 2 0 16,0 0 0-16,1 1 0 15,-1 0 192-15,0 3-32 0,-2 0-16 0,-2 3 0 0,2 1 144 0,0 3 32 16,-2-7 0-16,0 0 0 0,0 0-96 0,0 0-16 16,22 57 0-16,-22-57 0 0,0 0-64 0,0 0-16 15,33 48 0-15,-33-48 0 16,0 0 416-16,0 0 80 0,0 0 16 0,54 34 0 15,-54-34-512-15,0 0-128 0,0 0 0 0,0 0 0 0,49 1 0 0,-49-1 0 16,14-7 0-16,-8 3 96 16,-2 0-1248-16,-1-1-208 0,-3 1-48 0,1 0-16 15,-1 1-496-15,0-1-112 0,0 0-16 0,-1-2-19840 16</inkml:trace>
  <inkml:trace contextRef="#ctx1" brushRef="#br0" timeOffset="62042.49">25061 11571 36863 0,'1'-4'1632'0,"1"2"336"0,2 2-1584 0,-3 0-384 0,1 0 0 0,-2-1 0 0,2 1 1488 0,3 1 224 0,-5-1 32 16,0 0 16-16,0 0-208 0,0 0-32 0,62 43-16 0,-62-43 0 16,0 0-336-16,51 46-64 0,-51-46-16 0,0 0 0 15,52 55-288-15,-52-55-64 0,0 0-16 0,55 54 0 16,-55-54-272-16,0 0-64 0,51 44-16 0,-51-44 0 15,0 0 256-15,0 0 48 0,58 37 16 0,-58-37 0 16,0 0-560-16,0 0-128 0,0 0 0 0,58 24 0 16,-58-24 0-16,0 0 0 0,0 0 0 0,0 0 0 15,0 0-912-15,0 0-224 0,0 0-32 0,0 0-16 16,0 0-608-16,0 0-128 0,0 0-32 0,0 0-20384 16</inkml:trace>
  <inkml:trace contextRef="#ctx1" brushRef="#br0" timeOffset="62257.3">25436 11502 31327 0,'-1'-3'2784'0,"0"1"-2224"16,1 1-560-16,1 1 0 0,-4 1 2240 0,0-1 352 15,1 2 64-15,-4 2 16 0,-4 3-656 0,-3 6-128 16,3 4-32-16,-1 3 0 0,0 2-64 0,0 4-32 16,-2 2 0-16,2 0 0 0,-2 2-288 0,1-1-64 15,0 0-16-15,2-2 0 0,0-2-1136 0,2-2-256 16,-1-4 0-16,2-2 0 0,0-1 0 0,1-2 0 15,1-1 0-15,-1-3 96 0,2-2-96 0,-1-1 0 0,3-3 0 0,-1-2 0 16,1-1 0-16,1-1 0 16,0-1 0-16,-1-2 0 15,-1-1-2176-15,1-1-416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26T18:56:37.76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2-26T18:56:42.448"/>
    </inkml:context>
  </inkml:definitions>
  <inkml:trace contextRef="#ctx0" brushRef="#br0">10720 2354 27647 0,'-6'-17'2448'0,"4"7"-1952"0,2 3-496 16,0 0 0-16,2 1 0 0,-1 1-288 0,2-4 32 0,1-5 16 0,2-10 496 0,1-7 80 0,-1-7 32 0,-2-2 0 15,-1-1 1360-15,-5-2 256 0,-3 0 64 0,-5 1 16 0,-3 1-976 0,-5-1-192 16,-5-2-32-16,-6 0-16 0,-4 0-80 0,-4 3-32 15,-6 0 0-15,-7 4 0 0,-2 2-352 0,-9 4-64 16,-5 3 0-16,-5 5-16 16,-2 6-80-16,-7 7-16 0,-4 8 0 0,-4 6 0 0,-2 4-80 0,-4 6 0 15,5 3-128-15,-1 6 192 0,-3 7-192 0,-3 3 128 0,3 4-128 16,-1 6 0 0,4 5 0-16,4 4 128 0,7 0-128 0,8 3 0 15,6 5 0-15,-1 13 0 0,-2 15 0 0,3 8 0 0,4 3 0 0,9-2 0 0,7 2 0 0,2 15 0 16,4 21 0-16,6 6 0 15,8-4 0-15,11-3 0 0,11-2-128 0,10-14 128 16,11-15 0-16,8-14 0 0,3-15-128 0,12-8 128 16,10-2 0-16,13-9 0 0,12-6 0 0,9-8-128 0,4-5 128 0,7-11 0 15,6-7 0-15,3-8 0 0,7-7 0 16,0-9 144-16,-11-5-144 0,0-7 160 0,2-9-160 16,-6-4 160-16,-6-3-160 0,3-8 160 0,4-9-160 15,-2-7 160-15,1-3 80 0,-5-2 16 0,-1-4 0 16,-12-6 0-16,-9 1 96 0,-10 0 32 0,-12 2 0 15,-2-12 0-15,1-14 192 0,-9-11 32 16,-7-6 16-16,-10-4 0 0,-8-1-16 0,-12 0 0 0,-8-2 0 0,-11 4 0 16,-7 10-160-16,-7 4-48 15,-6 6 0-15,-7 7 0 0,-6 10 32 0,-1 8 0 16,1 11 0-16,0 7 0 0,-2 7-304 0,-2 3-128 0,1 5 128 0,2 4-128 31,2 3-864-31,8 7-256 0,6 6-48 0,10 5-14128 0,9 6-2832 0</inkml:trace>
  <inkml:trace contextRef="#ctx1" brushRef="#br0">20173 17447 0,'0'0'0,"0"0"0,0 0 0,-51-74 16,43 40-16,9-8 31,6 1-31,4 3 0,-11 38 31,0 0-31,30-168 31</inkml:trace>
  <inkml:trace contextRef="#ctx0" brushRef="#br0" timeOffset="5463.76">16249 10599 16575 0,'-12'-24'1472'0,"7"10"-1168"15,-1 0-304-15,0 1 0 0,2 3 1424 0,0 0 240 0,-3-3 32 0,-6-12 16 0,-7-16 1152 0,-9-13 224 0,-8-6 48 0,-3 4 16 16,-2 7-1328-16,-5 2-272 0,-1 6-48 0,-7 5-16 0,-7 6-912 15,-3 9-176-15,3 8-32 0,-6 9-16 16,-2 5-192-16,-8 11-32 16,-5 12-128-16,-5 8 192 0,-4 12-48 0,0 11-16 0,0 9 0 0,8 5 0 0,12-1-128 0,7 2 192 15,4 9-192-15,4 15 192 0,8 9-192 0,11 7 0 16,10 2 144-16,13 1-144 0,14 5 0 0,17-2 0 16,16 0 0-16,13-13 0 15,5-18 0-15,15-6 0 0,11-6 0 0,12-12-128 0,5-11 0 0,7-14 0 16,0-9 0-16,6-13 0 0,3-11 128 0,-4-7 0 15,-8-7-144-15,-6-5 144 16,-10-1 0-16,10-13 0 0,8-9 160 0,-5-8-160 16,-5-5 400-16,-7-6-16 0,-5-1-16 0,-7-2 0 0,-3-1-64 15,-8 1-16-15,-8 0 0 0,-9-1 0 16,-8 4-160-16,-10-3-128 0,-5-1 192 0,-10-4-192 16,-4-3-256-16,-7-5-176 0,-5-3-16 0,-4-8-18784 0</inkml:trace>
  <inkml:trace contextRef="#ctx0" brushRef="#br0" timeOffset="6624.05">18832 10551 16575 0,'-11'-30'1472'0,"4"13"-1168"0,1 3-304 0,1 1 0 0,0 4 1152 15,0-1 192-15,-2-5 16 0,-9-10 16 0,-9-14 560 0,-11-14 112 16,-7-5 32-16,-3 6 0 0,-3 4-528 0,-2 8-96 0,2 9-32 0,-2 10 0 0,1 7-720 0,-5 8-160 15,-4 11-32-15,-2 7 0 16,-2 11 96-16,-1 9 16 0,-1 12 0 0,-1 11 0 0,1 8-176 0,4 3-16 16,6 3-16-16,5 2 0 0,5 5-240 0,3 10-48 15,2 10-128-15,11 0 192 0,12-1-192 0,11-2 128 16,13-1-128-16,13-1 0 16,12 0 0-16,15-3 0 0,14-3 0 15,7-9 0-15,6-8 0 0,-2-16 0 0,-8-11-192 0,0-13 192 0,1-8-176 0,4-9 176 16,4-9-160-16,-2-8 160 0,-2-8 0 0,-5-7 240 0,-5-7-32 0,-2-6 0 15,-7-3 240-15,0-5 64 16,-4-6 0-16,0-6 0 16,-4-1 16-16,-4-5 16 0,-7 0 0 0,-2-5 0 15,-7-7-32-15,-6-6 0 0,-8-5 0 0,-8-2 0 16,-7-1-208-16,-6 2-48 0,-2 8-16 0,-8-5 0 16,-5 0-240-16,-3 3 0 0,-3 9 128 0,0 5-128 15,2 9-256-15,1 8-80 0,2 12-32 0,5 10 0 16,4 9-400-16,2 9-96 0,3 7-16 0,0 7 0 15,4 6-848-15,3 6-192 0</inkml:trace>
  <inkml:trace contextRef="#ctx0" brushRef="#br0" timeOffset="7038.04">20564 10763 19343 0,'12'-45'848'0,"-8"16"192"0,0-2-832 15,-3 4-208-15,-1 6 0 0,-4 1 0 0,-1-2 1280 0,-8-28 224 0,-13-30 32 0,-15-20 16 0,-15-9 368 0,-10 17 64 0,-8 14 0 0,-6 17 16 16,-5 19-800-16,-4 18-176 0,-4 17-16 0,-3 18-16 16,-1 18 16-16,3 12 0 0,-1 11 0 0,2 9 0 15,4 4-624-15,-3 12-112 0,-1 14-16 0,10 2-16 0,12 0-48 16,12 3 0-16,9 6 0 0,18 0 0 0,13 1 0 15,15 3-16-15,13 1 0 0,10-7 0 0,12-8-176 0,8-15 0 16,6-15 0-16,0-14 0 0,-45-48-224 0,95 65 32 16,-95-65 0-16,100 28 0 0,-100-28 192 0,104 1-144 15,-46-11 144-15,2-6-128 0,2-7 352 0,0-7 80 16,0-6 16-16,-3-5 0 0,-1-5 96 0,-8 0 32 16,-6 1 0-16,-8-3 0 0,0-3-64 0,-7-7 0 15,-3-6 0-15,-8-4 0 0,-8 1 0 0,-7-3-16 0,-7 1 0 0,-8-3 0 16,-3 0-192-16,-6 0-48 0,-2 0 0 0,-5 7 0 31,-2 7-704-31,-2 13-160 0,-4 14-32 0,-2 14-12528 0,-4 11-2512 0</inkml:trace>
  <inkml:trace contextRef="#ctx0" brushRef="#br0" timeOffset="7666.69">16253 13355 16575 0,'-4'-11'1472'0,"1"0"-1168"0,1 1-304 0,2 3 0 0,0 0 0 0,-1-6-272 0,-3-11 48 0,-3-16 16 0,-3-11 864 0,-4-2 176 16,-3 0 48-16,-3 7 0 0,-1 5 928 0,-3 7 192 15,-3 3 48-15,-4 5 0 0,-4 5 272 0,-6 6 64 16,-2 5 16-16,-3 6 0 0,-4 6-992 0,-8 10-192 16,-4 7-32-16,-4 10-16 0,-4 6-512 0,-2 12-96 15,-5 11-32-15,0 7 0 0,4 7-304 0,2 8-64 16,8 4-16-16,9 5 0 0,12 7-144 0,11 1 0 15,12 2 144-15,15 1-144 0,12-1 0 0,11-1 0 0,12-1 0 16,10-11 0-16,11-12 0 0,5-18 0 0,1-12 0 16,4-11 0-16,6-9-160 0,1-7 160 0,1-6-192 15,0-8 192-15,0-8 0 0,2-7 0 0,2-7 0 0,3-7 0 16,7-8 0-16,-4-9 272 0,-2-3-48 0,-10-5-16 16,-6 1 192-16,-8-1 48 0,-6-1 0 0,0-4 0 15,-7-8-32-15,-7 1 0 0,-9-1 0 0,-9 3 0 16,-8 3-96-16,-9 2-32 0,-6 1 0 0,-5 2 0 15,0 1-112-15,-7-6-32 0,-2-4 0 0,-2-2 0 32,5 1-848-32,0-2-192 0</inkml:trace>
  <inkml:trace contextRef="#ctx0" brushRef="#br0" timeOffset="8481.59">18824 13311 7359 0,'6'-11'656'0,"1"1"-528"16,-2 3-128-16,-2 1 0 0,0 2 0 0,1-6 160 0,3-8-160 0,6-12 160 0,2-11 896 0,1-8 176 0,-5-2 48 0,-5 4 0 15,-5 8 1088-15,-5-4 208 0,-6-3 48 0,-10-2 16 16,-2 3-80-16,-11 5-32 0,-5 6 0 0,-10 7 0 16,-5 9-832-16,-11 8-160 0,-7 11-48 0,-6 11 0 15,0 6-896-15,-6 13-176 0,-10 14-32 0,-5 12-16 16,2 9 16-16,0 6 16 0,0 10 0 0,7 2 0 15,14-9 16-15,3 8 0 0,6 6 0 0,11 4 0 16,14 0-224-16,14-2-64 0,13-2 0 0,12 0 0 0,11-4-128 16,13-2 0-16,17 2 0 15,11-8 0-15,11-9 0 0,10-11 0 0,8-9 0 0,6-13 0 0,5-9 0 0,-1-15 0 16,-7-6-128-16,10-13 128 0,4-10 0 0,1-13 0 31,-1-8 0-31,-4-7 0 0,-4-5 320 0,-6-6 0 0,-6-1-16 0,-5-5 0 0,-5-6 112 0,-11-2 32 16,-7-1 0-16,-11-1 0 0,-6-1 64 0,-10-2 0 15,-5 4 16-15,-11-10 0 16,-6-10 0-16,-12-1 0 0,-7-3 0 0,-9 4 0 16,-5 3-240-16,-7 3-48 0,-1 5-16 0,-5 8 0 15,2 6-224-15,1 9-160 0,3 10 32 0,3 9 0 32,1 8-608-32,6 7-112 0,3 7-32 0,2 5 0 15,7 7-224-15,2 5-48 0,4 5-16 0,6 10-17488 0</inkml:trace>
  <inkml:trace contextRef="#ctx0" brushRef="#br0" timeOffset="8926.37">20457 13328 3679 0,'1'-26'320'0,"-2"1"-320"0,-2 7 0 0,-1 3 0 0,-2 2 3072 0,-2-11 560 16,-6-20 96-16,-9-25 32 0,-8-22 464 0,-10-6 112 15,-7 4 16-15,-7 14 0 0,-5 11-1792 0,-6 15-368 16,-3 17-64-16,-7 13-16 0,-8 13-1392 0,-6 15-272 16,-2 10-64-16,2 13-16 0,3 6-240 0,0 14-128 0,-5 16 128 15,-3 15-128-15,1 17 0 0,0 10 0 0,4 7 0 0,10 0 128 16,8-4-128-16,7 9 0 0,5 10 0 15,18-3 0-15,12-6 0 0,20 0 0 0,19 2 0 0,19-9 0 16,17-12 0-16,10-18 0 0,6-17-144 0,10-14 144 31,8-13-496-31,1-17-16 0,-2-14-16 0,-5-12 0 0,-2-10-352 16,10-13-64-16,5-16-16 0,7-12 0 0,3-10 1568 0,2-11 304 0,-1-6 64 0,-5-5 16 16,-5-2-64-16,-3-6-16 0,-5 0 0 0,-11-3 0 0,-13 4-240 0,-11-7-48 15,-11-5-16-15,-13-4 0 0,-8-5-160 0,-15 11-48 16,-4 19 0-16,-17-9 0 0,-14-4-256 15,-16 6-144-15,-7 13 160 0,-5 16-160 0,-1 17 0 0,1 16 0 16,-2 13-176-16,0 12 176 16,-2 13-816-16,-4 12-32 0,-8 12-16 0,-4 15-19104 15</inkml:trace>
  <inkml:trace contextRef="#ctx0" brushRef="#br0" timeOffset="9719.54">16161 15822 12303 0,'-3'-2'0'0,"2"1"0"0,1 1 0 0,0-1 0 0,0 1 0 0,0-2 0 0,0-1-160 0,0-1 160 16,-2 0-224-16,1-2 32 0,1-1 0 0,-1-1 16 15,-1 2 0-15,1-2 0 0,-1-2 0 0,0-3 48 0,-1-1-48 16,-3-3 0-16,0-4 0 0,-1-5 32 0,-3-1 1056 0,1-4 224 31,-4-1 32-31,0-3 48 0,-2-4 944 0,-5 0 192 16,-1-2 32-16,-5 3 48 0,4 4 192 0,-5 3 64 0,-4 1 0 0,-3 5 32 0,-4 5-480 15,-5 6-112-15,-3 5-16 16,-5 8 32-16,-4 8-800 0,-3 10-144 16,-3 7-48-16,-1 10 32 0,0 7-624 0,-2 7-128 15,-1 8-32-15,0 12 32 0,6 4-432 0,4 10 0 16,5 7 0-16,4 7 0 0,2 9-144 0,6 5-48 0,4 3 0 15,8 3 32-15,8 5-32 0,11-1 0 0,10-5 0 0,14 3 32 16,12 4-48-16,18-6-16 0,11-6 0 0,11-17 32 16,5-18-48-16,6-16-16 0,12-13 0 0,3-17 32 31,1-10-304-31,-9-14-64 0,-5-10-16 0,-5-8 32 0,-4-5 400 0,-1-11 176 0,4-10-128 0,-1-8 128 16,0-7 384-16,-4-8 160 0,-8-4 32 0,-2-5 0 15,-9 5-64-15,-1-6-16 0,-1-10 0 0,-7-4 0 16,-3-2 80-16,-9-1 32 0,-10 2 0 0,-12-8 0 15,-9-5 0-15,-12-5 0 0,-9-2 0 0,-3 2 0 16,-1 8-224-16,-8-11-64 0,-6-9 0 0,-7 8 0 16,-3 15-320-16,-3 12 0 0,1 10 0 0,0 9 0 15,2 11-256-15,-7 7-80 0,0 7-16 0,-2 8 0 16,6 10-352-16,0 9-80 0,1 10-16 0,4 9 0 16,5 10-320-16,6 8-64 0</inkml:trace>
  <inkml:trace contextRef="#ctx0" brushRef="#br0" timeOffset="10824.98">18854 15912 15663 0,'-3'-11'1392'0,"0"0"-1120"0,0 2-272 0,0 1 0 0,0-1 1408 0,-2-5 208 0,-5-10 48 0,-10-21 16 0,-7-14 944 0,-11-11 176 15,-3 5 32-15,-5 5 16 0,-2 7-960 0,-5 11-192 16,0 7-32-16,-5 11-16 0,0 9-848 0,1 11-160 16,2 6-48-16,-11 12 0 0,-12 15-320 0,-7 19-64 15,-2 13-16-15,3 13 0 0,2 3-64 0,8 8 0 0,3 8-128 16,7 2 192-16,9 1-64 0,11 3-128 15,12-4 176-15,11 5-176 0,15 6 128 0,13 1-128 0,14-4 0 16,12-4 0-16,8-8 0 0,17-1 0 0,15-5 0 16,11-14 0-16,5-16 0 0,2-17 0 0,0-14 0 0,-4-11-144 15,-3-6 144-15,3-10 0 0,2-7-144 0,-3-8 144 16,-4-8 0-16,-5-8 0 0,0-5 192 0,-7-8-64 16,-10 0 176-16,-2-12 16 0,0-9 16 0,-7-7 0 15,-6-2 224-15,-9-2 32 0,-10 1 16 0,-7-1 0 16,-8 4-144-16,-8-9-16 0,-9-7-16 0,-11-8 0 15,-7-3-144-15,-7-4-32 0,-4 0 0 0,-6 2 0 16,0 6-256-16,-6 2 0 0,-1 7 0 0,2 11 0 16,0 12-288-16,7 14-112 0,5 12-32 0,3 10 0 15,4 12-272-15,4 8-64 16,4 9-16-16,3 5 0 0,3 7-864 16,4 9-160-16</inkml:trace>
  <inkml:trace contextRef="#ctx0" brushRef="#br0" timeOffset="13462.78">30319 12013 13823 0,'-2'-17'1216'0,"2"0"-960"0,0 6-256 0,0 2 0 0,2 2 512 0,-2-4 48 0,0-12 16 0,1-15 0 16,-1-14-64-16,0-9 0 0,1-2 0 0,-1-2 0 16,0 0-144-16,-1 0-48 0,1-2 0 0,-3 2 0 15,2-1-96-15,-2 0-32 0,0 1 0 0,-3 2 0 32,1 5-192-32,-4 1 0 0,-1 1 128 0,-1-1-128 0,0-1 512 0,-2-2 64 15,0 1 16-15,1-3 0 0,-1-2 448 0,-1 1 96 0,0-2 16 0,-2-3 0 16,-1 0 32-16,-3-5 16 0,-1-4 0 0,-3 1 0 15,-3 0-144-15,-4-1-32 0,-5 3 0 0,-4 3 0 0,-1 6-320 32,-1 6-80-32,-4 2-16 0,-6 2 0 0,-4 3-224 0,-6 1-32 15,-3 4-16-15,-6 2 0 0,-3 3-528 0,-5-1-96 16,-5 4-32-16,-5 1 0 16,-2 4-288-16,-6 3-64 0,-5-1-16 0,-3 6 0 15,9 3-16-15,-12 0-16 0,-10 1 0 0,-6-1 0 0,-2 1 544 0,-5 2 176 16,-3 1 0-16,-6 4 0 0,3 2 288 0,-9 3 160 15,-3 5 48-15,-5 2 0 0,0 1 96 0,-2 5 32 16,0 4 0-16,-1 2 0 0,-2 2-176 0,-3 5-48 0,-5 3 0 0,1 3 0 16,6 0 112-16,-5 2 32 15,-6 3 0-15,-4 1 0 0,1 5-96 0,0 1-32 0,2 2 0 0,-2 5 0 16,0 6-192-16,2-2-32 0,8-1-16 0,0 10 0 16,-1 6-176-16,2 5 0 0,1 3 0 0,1 3 0 15,1 5 0-15,-1 0 0 0,6 2 0 0,4 7 0 16,2 8 0-16,0 6 0 0,-2 8 0 0,2 2 0 15,15-6 0-15,-2 9 0 0,2 8 0 0,1 3 0 16,6 3 0-16,7-3 0 0,16-13 0 0,-7 13 0 16,-2 12-128-16,5 2 128 0,10-1 0 0,6-3 0 15,6 0 0-15,6 6 0 0,3 7 0 0,8 5 0 16,11 5-128-16,6-2 128 0,7-5 0 0,8 2 0 0,6 3 0 0,8 6 0 16,8 5 128-16,9-2-128 0,6-4 0 0,7 8 128 15,9 7-128-15,8-5 0 0,4-6 0 0,10 2 0 16,9 5 0-16,4-5 0 0,4-2-176 0,8-5 48 15,12-1 0-15,7 2 0 16,9 5-64-16,5-3 0 0,5-5 0 0,11-7 0 0,1-6-96 0,14-2-32 16,12-4 0-16,0-7 0 0,-4-12 0 0,13-1-16 15,10-4 0-15,6-4 0 0,-6-9 16 0,12 0 16 0,8 1 0 0,4-3 0 16,3-2 128-16,-1-5 32 16,-18-12 0-16,17 4 0 0,10 4 144 0,6-4 144 0,3 0-16 15,0-11-128-15,-14-11 224 0,10-7-64 0,8-3-16 16,6-9 0-16,3-8 176 0,-3-10 16 15,-9-9 16-15,-2-9 0 0,1-7-64 0,1-9-16 0,2-9 0 16,-3-7 0-16,-4-4-16 0,-2-10-16 16,0-8 0-16,1-5 0 0,-2-7 0 0,-5-6 0 15,-4-6 0-15,-16-7 0 0,-10-2-32 0,-5-9 0 0,-3-8 0 0,-12-6 0 16,-8-5-16-16,-10-5 0 0,-8-5 0 0,-2-11 0 16,-6-7 80-16,-7-10 16 0,-6-6 0 15,-7-1 0-15,-7 5 32 0,-4-14 16 0,-3-11 0 0,-8-5 0 16,-6 1 16-16,-8-7 0 0,1-6 0 0,-6-5 0 0,-4-5-32 15,-9 12-16-15,-10 19 0 0,-5-5 0 0,-6-9-16 16,-5-5 0-16,-6-2 0 0,-6 8 0 16,-2 6-112-16,-8 2-32 0,-2 1 0 0,-6 2 0 15,-6 5-288-15,-2 8-64 0,-2 6-16 0,-6 3 0 16,-2 2-656-16,-7 0-128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26T18:51:57.7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6801 14559 8287 0,'1'-2'736'0,"1"0"-592"0,-1-1-144 0,-1 0 0 0,2 2 1216 0,-1-2 192 0,2-3 64 0,2-4 0 0,2-3 784 0,2-1 176 16,2-1 16-16,-1 1 16 0,1 0-496 0,-1 1-112 15,0 2 0-15,0-1-16 0,-1 2-512 0,-1 2-112 16,1-2 0-16,-1 1-16 0,-1 1-288 0,0 0-48 16,0 0-16-16,2 0 0 0,-2-2-272 0,0 0-48 0,1 2-16 0,-1-2 0 15,2 0-128-15,-2-1-48 0,1 1 0 0,-1 1 0 16,1 2-96-16,-1 0-32 0,-2 2 0 0,1-3 0 15,0 3-48-15,-2-2-16 0,1 0 0 0,0 0 0 16,0-2-16-16,0 1-128 0,2-2 192 0,0-4-64 16,3-3 0-16,1-3-128 0,-1 6 192 0,0-2-64 15,2-4 32-15,2-5 0 0,5-6 0 0,-1-3 0 16,3-3 0-16,2 1 0 0,2-1 0 0,2-4 0 16,3-3 48-16,-2-1 16 0,2 4 0 0,-5 3 0 15,-1 2 96-15,-1-2 0 0,-2 2 16 0,-3 0 0 16,2 2-160-16,1-4-48 0,2-4 0 0,1-2 0 15,-1 2 32-15,-1-2 0 0,1 1 0 0,-1 0 0 0,4 2-160 0,-4 3 160 16,-2 4-160-16,0 0 160 0,0 3-160 0,-3 2 128 16,-2 1-128-16,-1 1 128 0,2 2-128 0,-1-2 128 15,1 0-128-15,0 2 128 0,-1 2-128 0,-1 1 160 16,0 3-160-16,0 2 160 0,1 2-160 0,-3 1 128 16,2-1-128-16,1 1 128 0,0-1-128 0,-1-1 0 0,3 2 0 0,-1 0 128 15,-1-2-128-15,-1 1 0 0,3-2 0 0,-1 0 128 16,-1 0-128-16,0 2 0 15,-3 0 0-15,0 3 128 0,-1 0-128 0,2 1 0 0,-1 0 144 16,0-1-144-16,-1 3 0 0,-1-3 128 16,1 2-128-16,-2 2 0 0,-1-1 0 0,1 1 128 15,-2 1-128-15,-2 1 0 0,-1 2 0 0,-1 0 0 16,2 0 0-16,-4 1 128 0,0 1-128 0,-1 1 0 0,-1 1 0 0,0-2 0 16,-1 0 0-16,1 2 0 0,-1 0 0 0,-1 0 0 0,2 0 0 0,0-2 0 15,-1 1 0-15,1-2 0 0,-1 2 0 0,2-2 0 16,0 0 0-16,0 0 0 15,0-1 0-15,0 1 0 0,2 0 0 0,-1-1-192 16,2 1-64-16,-2-1 0 0,2 1-16 0,0 0 0 16,-1 2-304-16,0-1-64 0,0 1-16 0,-1 1 0 15,-1 1-256-15,0 1-48 0,0-1-16 0,-3 2 0 16,2 1-1424-16,-3 1-288 0,-1-1-48 0,1 1-7696 16,-1 0-1536-16</inkml:trace>
  <inkml:trace contextRef="#ctx0" brushRef="#br0" timeOffset="1256.46">6651 12895 21183 0,'-3'8'1888'0,"1"-1"-1504"0,2-1-384 0,1-3 0 0,0-1 1280 0,2 3 192 0,0 3 48 0,3 5 0 15,4 4 384-15,2 3 80 0,-12-20 0 0,43 36 16 16,-43-36-576-16,60 30-112 16,-60-30-32-16,74 25 0 0,-74-25-400 0,79 27-96 15,-79-27-16-15,79 29 0 0,-79-29-336 0,76 31-80 0,-76-31-16 0,72 31 0 16,-72-31-96-16,67 36-32 0,-67-36 0 0,62 44 0 15,-62-44-32-15,62 48-16 0,-62-48 0 0,66 53 0 16,-66-53 0-16,70 48 0 0,-70-48 0 16,67 39 0-16,-67-39-32 0,63 33-128 0,-63-33 192 0,69 29-64 15,-69-29 0-15,69 29 0 0,-69-29 0 0,65 32 0 16,-65-32 48-16,61 35 0 0,-61-35 0 0,56 36 0 16,-56-36 0-16,51 34 0 0,-51-34 0 0,45 38 0 15,-45-38 16-15,41 34 0 0,-41-34 0 0,0 0 0 0,60 41 0 0,-60-41 16 16,0 0 0-16,0 0 0 15,62 31 16-15,-62-31 0 0,0 0 0 0,0 0 0 16,0 0 16-16,63 18 0 0,-54-14 0 0,-1-2 0 16,-1 1-112-16,-1-2 0 0,-2 0-128 0,1 1 192 15,-3-1-192-15,3-1 0 0,-4 0 128 0,0-3-128 16,-1 1 0-16,0-1 0 0,0-2 0 0,-1 1-160 16,-2 0-384-16,0 0-80 0,-1 1-16 0,-2-1-13760 15,-1-1-2752-15</inkml:trace>
  <inkml:trace contextRef="#ctx0" brushRef="#br0" timeOffset="6360.26">8305 16477 11967 0,'0'-8'1072'0,"0"1"-864"0,-1 1-208 15,0 2 0-15,1 1 1664 0,-2-3 304 0,-1-3 48 0,-4-8 16 0,-3-6 944 0,-2-4 192 0,-5-1 32 0,-3 0 16 0,-3 1-1056 0,-2-3-224 16,-5 2-32-16,-5-2-16 16,-3 1-688-16,-5-1-144 0,-3 2-32 0,-4 1 0 15,-2 3-512-15,-2 5-96 0,-4 5-32 0,-2 7 0 0,-5 4-160 0,-3 8-32 0,2 3-16 0,-5 9 0 16,-3 8-176-16,-8 14 0 0,-8 12 0 0,5 4 128 31,16-5-128-31,-4 10 0 0,-2 8 0 0,3 2 0 16,8 4 0-16,8-4 0 0,6 1 0 0,12-5 0 15,10-1 1664-15,7 2 288 0,7 3 64 0,6 1 16 16,11 0-3296-16,6-5-656 0,6-5-128 0,6-6-16 16,2-6 3264-16,-23-49 656 0,62 88 128 0,-62-88 16 15,91 75-3264-15,-91-75-656 0,114 56-128 0,-114-56-16 16,122 24 1616-16,-60-25 320 0,3-10 128 0,-3-6 0 0,0-4 0 0,3-8 0 16,3-6 0-16,-2-5 0 0,-2-1 160 0,-8-2 32 15,-6-3 16-15,-4 1 0 0,1-1 144 0,-8 0 32 16,-5 5 0-16,-4 3 0 0,-5 2 32 0,1-3 16 15,-5 0 0-15,-3-2 0 0,-3 3-112 0,-6 1 0 16,1 2-16-16,-4 4 0 0,-2 2-304 0,-1 2 128 16,-2 3-128-16,-2 3 0 15,-2 3-256-15,-2 4-144 0,-2 2-48 0,-2 4 0 16,-1 0-640-16,-3 2-128 0</inkml:trace>
  <inkml:trace contextRef="#ctx0" brushRef="#br0" timeOffset="7306.02">8570 12046 19343 0,'-13'-24'1728'0,"-1"4"-1392"0,4 10-336 0,1 3 0 0,-2 1 960 0,-5-5 128 0,-12-10 32 0,-17-13 0 15,-19-7-288-15,-9-2-64 0,-9 4-16 0,-6 5 0 16,-1 6-752-16,-2 11 0 16,-1 8 0-16,0 9-160 15,2 7-112-15,-1 6-32 0,-3 4 0 0,-3 8 0 0,1 7 144 0,-2 7 32 0,-3 6 0 0,2 10 0 16,6 8 128-16,6 6 0 0,9 0 0 0,-3 13 128 31,-2 14-128-31,1 11 0 0,0 11-128 0,7 0 128 0,12-10 0 0,1 15 0 16,-1 15 0-16,8 8-128 0,10 0 128 0,10 3 128 15,9 3-128-15,12-3 176 0,11-5-16 0,13-10 0 16,10-7 0-16,10-11 0 0,5-14-160 0,9-9 0 16,5-5 0-16,9-8 0 0,10-6-224 0,4-14 80 15,6-9 16-15,4-13 0 0,-3-8-16 0,13-6 0 16,12 1 0-16,8-8 0 0,5-5 144 0,4-11 0 16,4-9-144-16,6-11 144 0,8-5 384 0,0-7 128 15,0-7 48-15,-5-2 0 0,-5 1 320 0,-9-2 64 16,-6-1 16-16,-5-5 0 0,-5-1-144 0,4-9-32 15,-5-5 0-15,-4-7 0 0,-5-3 624 0,-6-4 128 0,-2-5 32 0,-7-4 0 16,-7-4-416-16,-7-7-96 16,-7-5-16-16,-7 0 0 0,-10 8-480 0,-6-12-112 0,-8-13 0 0,-7-4-16 15,-7 1-128-15,-10-2-32 0,-9-3 0 0,-8 7 0 16,-7 9-144-16,-10 7-128 0,-8 11 192 0,-4 3-192 16,-5 3 240-16,-3 3-64 0,0 9-16 0,-7 5 0 15,-4 6 0-15,-5 7 0 0,7 13 0 0,-5 2 0 16,-3 3-160-16,3 4 0 0,7 3 144 0,-7-1-144 15,-4 0-272-15,-5 1-128 0,-2 5-32 0,1 7 0 16,-4 7-496-16,-2 8-96 0</inkml:trace>
  <inkml:trace contextRef="#ctx0" brushRef="#br0" timeOffset="9099.76">5576 16273 8287 0,'-13'-24'736'0,"2"5"-592"0,1 4-144 15,0 2 0-15,2 6 1984 0,1 3 352 0,-4-3 80 0,-11-6 16 0,-13-6-288 0,-16-3-48 0,-14 1-16 0,-10 4 0 16,-2 10-672-16,-5 8-144 0,-2 9-32 0,-6 10 0 16,-5 9-736-16,3 7-160 0,6 2-16 0,0 7-16 0,-3 7 192 15,3 10 32-15,4 9 16 0,10 4 0 0,13-3 0 16,13 0 0-16,13-3 0 0,11-1 0 0,11-1-400 0,10-1-144 15,9 2 0-15,10 2 144 0,9 1-144 0,9-2-224 16,2-8 48-16,6-7 16 0,5-3 160 0,16 1-208 16,15 3 80-16,9-7 128 0,2-4-304 0,1-16 64 15,0-14 16-15,-3-12 0 16,0-12-272-16,-3-12-48 0,3-9-16 0,-10-5 0 0,-10 0 688 0,-3-6 128 16,-1-6 16-16,-5-4 16 0,-5-2 864 0,-6 0 160 15,-4-2 32-15,-6-2 16 0,-5 1-80 0,-8 1-32 16,-2-2 0-16,-4-6 0 0,0-5-544 0,-10 1-128 15,-5 3 0-15,-10 5-16 0,-9 3-176 0,-5 2-48 0,-3 1 0 0,-1 5 0 16,-2 4-192-16,-4-3-144 0,0 1 192 0,1 2-192 16,-1 5-272-1,4 3-176-15,1 5-16 0,1 2-12400 16,2 3-2464-16</inkml:trace>
  <inkml:trace contextRef="#ctx0" brushRef="#br0" timeOffset="12471.95">7500 8348 2751 0,'7'-39'256'0,"-4"16"-256"0,-2 5 0 0,1 2 0 0,-2 5 2752 0,-2-2 496 0,1-5 96 0,-3-15 32 16,-6-19-1216-16,-6-13-240 0,-8 0-64 0,-7 7 0 16,-8 6-224-16,-12 4-48 0,-10 7-16 0,-12 6 0 15,-13 4-688-15,-11 4-144 0,-6 6-32 0,-5 6 0 16,-4 8-240-16,-10 6-48 0,-9 5-16 0,-2 5 0 0,10 1-144 15,-1 4-16-15,-10 8-16 0,-5 5 0 16,1 1-224-16,0 5 144 0,-4 4-144 0,7 2 128 0,5 4-128 0,4 5 192 16,2 4-192-16,6 2 192 0,10-1-48 0,7 1 0 15,10-2 0-15,6 3 0 0,3 3-144 0,10-3 0 16,8-4 0-16,11 0 0 0,6 0 0 0,9-2 0 16,10-1 0-16,8-1 0 0,6 2 0 0,5-1 0 15,8-1-128-15,5 4 128 0,7 4-128 0,8 3 128 16,9 3-160-16,7-1 160 0,-35-60-144 0,93 115 144 15,-35-60-128-15,9-6 128 0,9-3-144 0,5-5 144 0,3-2-160 0,17-2 160 16,13-3-192-16,17-5 192 16,19-6-208-16,10-5 80 0,6-3 128 15,5-13 0-15,3-7 0 0,-3-7-128 0,-4 0 128 0,-8-5 128 0,-6-3-128 16,1-7 176-16,4-5 304 0,5-11 64 0,2-6 16 0,-5-8 0 16,-12-1 432-1,-15 2 96-15,-15 1 0 0,-16 3 16 0,-14 5-160 0,-16 3-48 0,-7 3 0 0,-10-3 0 16,-6-1-448-1,-11-1-112-15,-11 0-16 0,-8 3 0 0,-8 0 0 0,-10 2-16 0,-6 2 0 0,-7 3 0 16,-2 4-112-16,-3 2 0 0,-3 3-16 0,-2 3-13136 31,-1 6-2624-31</inkml:trace>
  <inkml:trace contextRef="#ctx0" brushRef="#br0" timeOffset="13138.97">14860 7947 12895 0,'-21'-17'1152'0,"-2"2"-928"0,5 3-224 0,4 4 0 0,-3-1 896 16,-19-9 144-16,-31-20 32 0,-44-19 0 0,-30-8 368 0,-16 3 80 0,1 14 16 0,2 13 0 15,10 7-528-15,2 11-112 0,1 11 0 0,0 6-16 16,-1 6-176-16,3 6-48 0,-1 10 0 0,-1 3 0 15,-1 5-16-15,0 6 0 0,-3 10 0 0,13 0 0 16,16-6-288-16,-13 12-64 0,-9 10-16 0,-5 9 0 16,5 2-272-16,8 2 0 0,10 0 0 0,22-10 0 15,21-8 0-15,-5 10 0 0,-6 22-128 0,5 13 128 16,12-2 0-16,12 2 0 0,12 0 0 0,15 0 0 16,12 2 0-16,13-1 0 0,11-4 0 0,12 0 0 0,6-14-176 0,16 1 16 15,16 0 0-15,15-1 0 0,12-6-160 0,9-11-48 16,8-13 0-16,-4-10 0 0,-8-8 208 0,18-7 160 15,11-5-208-15,10-11 80 0,3-7 384 0,4-10 96 16,0-7 16-16,3-8 0 0,-3-9 656 0,4-2 144 16,2-4 32-16,-5-4 0 15,-8-1 80-15,-5 1 32 0,0 2 0 0,-7 0 0 0,-6 2-704 0,-2 2-144 16,-9 2-16-16,-3 0-16 0,-1 1-432 0,-3 0 0 16,0 5 128-16,-5 2-12112 0,-2 6-2416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26T19:22:47.1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6302 10213 14735 0,'-3'-8'1312'0,"2"-2"-1056"0,1 1-256 0,-1 4 0 0,1-1 1104 0,-2-4 176 0,-1-7 16 0,-2-10 16 0,-2-9 928 0,-6-7 176 0,-1-3 32 0,-2-1 16 16,-1 2-640-16,-2 0-128 0,-1-1-32 0,-4 0 0 15,0 2-768-15,-3-1-176 0,-1 2-16 0,-3 0-16 16,-3-3 80-16,-4 1 32 0,-5 0 0 0,2 1 0 16,2 3-272-16,-2 2-48 0,-6 1-16 0,-2 4 0 15,-1 3-256-15,-4 5-48 0,-2 8-16 0,-2 5 0 16,-4 5-144-16,-2 8 0 0,-4 5 0 0,-1 6 128 15,-4 8-128-15,4 2-256 0,1 4 64 0,0 8 16 16,-4 7 176-16,4 2-208 0,6 5 80 0,-3 5 128 16,1 4 0-16,4 5 0 0,3 5 0 0,5 2 0 15,4 0 0-15,6 1 0 0,2 6 0 0,5 9 0 16,5 5 128-16,6 5-128 0,6 5 128 0,5 0-128 16,4-9 0-16,9 6 0 0,6 2 0 0,7-3 0 0,7-6 0 0,4-10 0 15,2-10 0-15,3-5 0 0,5-5 0 0,7-1 0 16,9 1 0-16,10-4 0 0,5-3 0 0,2-3 0 15,6-6 0-15,1-3 0 0,-4-8 0 0,6-1 0 16,9-1-128-16,2-2 128 0,1-4 0 16,-5-7-144-16,-2-5 144 0,-5-8 0 0,-3-4-160 15,-3-4 160-15,-1-3-128 0,-7-3 128 0,-5-2 0 16,-5-3 128-16,-4-2 0 0,-4-6 0 0,-1-5 80 0,-3-3 32 0,-3-2 0 0,-5-2 0 16,-4 1 80-16,-4-4 0 15,-1-1 16-15,-3-8 0 0,-2-1 96 0,-4-10 16 16,-1-8 0-16,-6-9 0 0,-1-7 0 0,-8-3 0 0,-3 6 0 0,-4-7 0 15,-5-6-96-15,-4-4-16 16,-2 0 0-16,-4 7 0 0,0 4-128 0,0 13-16 0,1 7-16 0,-1 3 0 16,0 1-48-16,0 3 0 15,-3 4 0-15,2 5 0 0,2 8-128 0,1 4 0 16,3 9 144-16,1 3-144 16,1 6-304-16,0 4-128 0,-3 6-16 0,2 5-16 15,1 3-640-15,-1 3-128 0,-1 5-32 0,0 9-18496 0</inkml:trace>
  <inkml:trace contextRef="#ctx0" brushRef="#br0" timeOffset="658.17">8294 12618 12895 0,'-8'-19'1152'0,"1"1"-928"0,1 2-224 0,2 5 0 0,-1 0 1328 0,-3-12 208 0,-9-19 64 0,-11-23 0 0,-10-18 1200 0,-8-2 240 16,1 11 48-16,1 14 16 0,1 12-768 0,-3 9-160 15,0 13-16-15,-5 7-16 0,0 8-1024 0,-4 8-208 16,-2 6-32-16,0 10-16 0,-1 6-592 0,-3 8-112 15,-3 4-32-15,5 5 0 0,4 3-128 0,-4 11 0 0,-1 10 0 16,-2 15 0-16,-2 17 0 0,2 13 0 0,10 8 0 0,5 7 0 16,11-2 0-16,6 18 0 0,9 12 0 0,11 11 128 15,9 2-128-15,10-10 0 0,13-10 144 0,7-12-144 16,12-11 0-16,7-9 0 0,7-10 0 0,6-10 0 16,3-10-192-16,2-7-48 0,6-7-16 0,2-7 0 15,0-7 64-15,1-9 0 0,0-6 0 0,-3-10 0 16,-3-4 192-16,1-8-192 0,-1-7 192 0,0-7-192 15,0-6 448-15,-2-5 112 0,-8-5 16 0,-4-1 0 16,-1-4 32-16,-3-4 16 0,0-5 0 0,-2-11 0 0,0-7 80 16,1-11 32-16,-2-8 0 0,-9-10 0 15,-3-10-32-15,-5-9 0 0,-9-2 0 0,-6-10 0 0,-8-3-96 0,-9-1-32 16,-6 2 0-16,-9 8 0 0,-2 9-128 0,-10 2-48 16,-5 4 0-16,-3 8 0 0,-1 11-16 0,-4 10 0 15,0 7 0-15,-3 6 0 0,-5 5-64 0,-2 4-128 16,0 3 176-16,3 6-176 0,7 5 0 0,3 5-272 15,3 4 16-15,2 4 16 16,3 4-752-16,5 5-160 0,2 3-16 0,4 7-19184 0</inkml:trace>
  <inkml:trace contextRef="#ctx0" brushRef="#br0" timeOffset="1256.73">11054 15925 5519 0,'-1'-45'240'0,"1"9"64"16,0 1-304-16,0 7 0 0,0 7 0 0,0 1 0 0,-1-8 544 0,-2-26 48 0,-2-31 16 0,-4-19 0 0,-7-15 928 0,-4 12 176 0,-4 6 32 0,-5 7 16 15,-5 6 592-15,-6 9 112 0,1 8 32 0,-7 12 0 16,-2 8 64-16,-5 7 32 0,-5 8 0 0,-2 6 0 16,2 9-944-16,-9 2-192 0,-14 9-48 0,-5 6 0 15,-3 7-832-15,-1 8-192 0,1 8-16 0,-2 9-16 16,-1 10-352-16,-1 10 144 0,0 13-144 0,1 7 0 15,3 7 160-15,6 8-160 0,6 7 128 0,5 6-128 16,6 9 240-16,10 2-48 0,12-8 0 0,10 10 0 0,7 10 64 16,14 5 16-1,15 5 0-15,12-5 0 0,7-12-272 0,16 2 0 0,18 3 128 0,13-9-128 0,6-14 0 0,8-12-224 32,0-13 32-32,10-8 16 0,11-4 176 0,7-11 0 0,8-10-144 0,-1-12 144 15,-11-7 176-15,6-12 96 0,3-6 32 16,-7-9 0-16,-7-6 96 0,-7-5 32 15,-5-6 0-15,-7-5 0 0,-9-5 80 0,-4-7 32 0,-2-7 0 0,-11-5 0 16,-6-5 96-16,-8-5 0 0,-4-2 16 0,-8-4 0 16,-9 3-32-16,-4-16-16 0,-4-17 0 0,-8-8 0 15,-8 0-208-15,-8-5-32 0,-6-2-16 0,-8 3 0 16,-5 6-352-16,-5 9 0 0,-3 12 0 0,-2 12 128 16,1 9-128-16,-5 8-240 0,-1 7 64 0,-2 10 16 15,3 8-544 1,-2 8-128-16,-2 8 0 0,-6 10-20544 0</inkml:trace>
  <inkml:trace contextRef="#ctx0" brushRef="#br0" timeOffset="3875.31">24590 13643 19343 0,'9'-31'1728'0,"-5"13"-1392"0,0 4-336 0,-1-2 0 0,0 4 800 0,-2 0 96 0,-1-2 0 16,0-10 16 0,0-11 1024-16,-3-15 208 0,-4-10 32 0,-1 12 16 15,2 18-528-15,-2-4-96 0,-9-11-32 0,-11-16 0 0,-12-5-512 0,-8-4-128 16,-4 5 0-16,-8 7-16 0,-2 12-272 0,-4 9-48 0,2 12-16 0,-8 8 0 16,-5 10-416-16,-11 12-128 0,-4 14 0 0,-1 6 0 15,7 6 0-15,8 3 0 0,6 4-192 0,-4 16 48 31,-5 15 144-31,-1 12 0 0,5 6 0 0,10 8 0 16,11-2 0-16,8-1 0 0,11 0 0 0,11-9 0 0,15-6 0 0,10-8 0 16,1-69 0-16,28 117 0 0,-28-117 0 0,59 105 0 15,-59-105 0-15,88 86 0 0,-37-50 128 0,5-3 16 16,6-3 0-16,-4-9 0 0,-10-4 48 0,10-6 16 16,10-2 0-16,4-8 0 0,2-5 192 0,-1-6 48 15,2-6 0-15,-26 6 0 0,-13 2 192 0,2-6 64 16,11-10 0-16,12-14 0 0,3-10 80 0,-1-8 32 15,-3-4 0-15,-8-7 0 0,-7 0-96 0,-10-4-16 16,-6-3 0-16,-8 1 0 0,-7 4-224 0,-8-3-48 16,-2-6-16-16,-6 2 0 0,-3 6-256 0,-5 5-160 0,-3 9 192 0,-1 5-192 15,0 7 0-15,-2 5 0 0,1 3-240 16,-1 7 80 0,1 5-624-16,1 3-128 0,-1 5-32 0,1 3 0 15,-1 6-400-15,-2 4-96 0,0 6-16 0,-1 4-12400 0,-4 7-2480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26T19:23:01.6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6501 10301 31327 0,'-24'-34'2784'0,"12"16"-2224"0,-1-2-560 0,2 4 0 0,4 5 704 0,1 0 16 0,-3-5 16 0,-5-11 0 0,-10-18 848 0,-8-13 160 16,-6-7 48-16,0 4 0 0,1 5-944 0,-3 4-176 15,1 5-32-15,-1 6-16 0,2 3-224 0,-4 4-32 0,-6 0-16 0,-6 4 0 16,0 6-352-16,-5 2 144 0,-6 3-144 0,-3 5 0 16,-2 6 160-16,-7 6-160 0,-5 8 128 0,-2 8-128 15,-4 7 0-15,-4 10 0 16,-3 10 0-16,-3 9 0 0,-4 6-192 0,4 8 48 0,9 2 0 0,7 2 0 16,9 1 144-16,1 12 0 0,1 9 0 0,11 4-128 15,7 0 128-15,12 4 0 0,9 5 0 0,12 1 0 16,10-1 0-16,12-5 0 0,6-6 0 0,6-10 0 15,5-7-128-15,9 2 128 0,10 4-128 0,9-3 128 16,9-8-192-16,6-6 64 0,5-9 0 0,3-7 0 16,5-6 128-16,1-8-208 0,1-8 80 0,-2-7 128 0,1-3 0 0,4-8 0 15,2-5 0-15,-3-7 128 0,-7-5 192 0,-2-6 16 16,-11-1 16-16,0-6 0 0,1-4 112 0,-5-3 32 16,-3-1 0-16,-7-7 0 0,-4 1 80 0,-7-10 32 15,-4-3 0-15,-6-8 0 0,-6-2 80 0,-4-9 16 16,-4-7 0-16,-6-7 0 0,-5-5-64 0,-3-1-16 15,-3 5 0-15,-2 7 0 0,-1 5-224 0,-4-2-32 16,-4-5-16-16,-8 6 0 0,-3 5-80 0,-5 9-16 16,-1 6 0-16,-2 6 0 0,0 5 0 0,0 0-16 15,-1 4 0-15,2 4 0 16,0 5-560-16,2 1-96 0,5 8-32 0,0 4 0 16,7 6-928-16,1 3-192 0,-1 6-32 0,4 7-13472 15,2 4-2688-15</inkml:trace>
  <inkml:trace contextRef="#ctx0" brushRef="#br0" timeOffset="653.53">8642 13099 17503 0,'-10'-21'1552'0,"4"4"-1232"0,3 0-320 0,2 7 0 0,1 5 0 0,-2-2-224 0,0-6 32 0,-4-12 16 0,-4-15 1952 0,-8-12 384 0,-5-5 80 0,-4 2 0 16,-4 3-80-16,-3 4-32 15,-3 6 0-15,-3 1 0 0,-4 5-592 0,-4 2-128 0,0 5-32 0,-5 0 0 16,0 5-464-16,-5 5-80 16,-4 3-32-16,-2 5 0 0,6 5-448 0,-10 5-96 0,-5 5 0 0,-6 9-16 0,0 5-240 0,-2 7 128 15,-2 8-128-15,4 4 0 0,2 6 0 0,8 4 0 31,7 3 0-31,8 2 0 0,6 9 128 0,7 9-128 16,7 8 0-16,10 5 0 0,8 8 176 0,7 2-176 16,9 3 192-16,10 0-192 0,4-10 128 0,11 5-128 15,14 3 0-15,6-10 0 0,6-15 0 0,8-7 0 0,9-3 0 16,7-6 0-16,2-5 0 0,1-9 0 16,1-6 0-16,3-8 0 0,4-5 0 0,-1-7 160 0,-2-8-160 15,-8-6 128-15,-4-5 64 0,-8-5 16 0,-5-6 0 0,-7-6 0 16,-6-1 240-16,-1-10 32 0,1-8 16 0,-1-5 0 15,-4-2 208-15,-3-5 32 0,-5-2 16 0,-7-5 0 16,-5 0-16-16,-7-5 0 0,-6-8 0 0,-4-8 0 16,-6-8-96-16,-4-2 0 0,-4 0-16 0,-5 8 0 15,-1 10-304-15,-1 1-48 0,-3-6-16 0,-5 2 0 16,-2 10-256-16,-5 7 128 0,1 9-128 0,-1 8 0 16,1 7-144-16,2 8-144 0,3 4-32 0,1 6 0 15,3 3-992-15,2 8-208 0,1 5-32 0,3 7-20144 16</inkml:trace>
  <inkml:trace contextRef="#ctx0" brushRef="#br0" timeOffset="1169.59">11275 15392 20271 0,'1'-17'1792'0,"-1"-1"-1424"0,-1 3-368 0,-1 0 0 0,1-2 576 0,-3-14 32 0,-2-27 16 0,-8-32 0 16,-9-20 1424-16,-9-2 272 0,-6 15 64 0,-9 15 16 15,-2 14-912-15,-6 11-176 0,-6 11-32 0,-6 6-16 16,-3 9-144-16,-4 9-32 0,-1 7 0 0,-2 10 0 15,-4 6-512-15,-1 6-128 0,-1 5 0 0,2 5-16 16,2 8-240-16,2 7-32 0,2 12-16 0,3 6 0 16,2 8-144-16,5 7 128 0,2 10-128 0,5 4 128 0,7 0-128 15,3 14 0-15,7 16 0 0,6 5 0 16,9-1-128-16,9 4 128 0,9 2 0 0,11 7 0 0,11 5 0 0,10-6 0 16,3-15 0-16,17 1 0 0,9 5 144 0,9-10-144 15,9-11 160-15,4-16-160 16,0-10 160-16,2-14-160 0,4-10 160 0,9-11-160 15,9-7 208-15,-5-13-48 0,-7-8-16 0,-8-9 0 0,-8-7 112 0,1-9 32 16,0-8 0-16,-1-10 0 0,-5-4 368 0,-2-7 80 16,-4-6 16-16,-5-6 0 0,-7-5 32 0,-4-8 16 15,-4 0 0-15,-2-17 0 0,-3-19-128 0,-7-8-32 16,-8-4 0-16,-10-3 0 0,-10 1-288 0,-10 3-64 16,-10 9-16-16,-6 7 0 0,-4 14-272 0,-8 2 160 15,-3 4-160-15,-6 9 128 0,1 11-128 0,-8 11-192 16,-3 7 32-16,-9 11 16 15,-5 10-848-15,-9 6-160 0,-11 11-48 0,-13 18-20976 0</inkml:trace>
  <inkml:trace contextRef="#ctx0" brushRef="#br0" timeOffset="3919.21">7435 7827 2751 0,'3'-6'256'0,"-2"2"-256"0,1 1 0 0,-2 3 0 0,0 0 736 0,0 2 96 15,0-5 32-15,0 0 0 0,-3 2 368 0,-1-1 80 0,-5 5 16 0,-2 1 0 16,-2 3-416-16,-2 5-80 0,-5-1 0 0,-3 6-16 16,-3 4 0-16,-7 7 0 0,-7 5 0 0,-3 6 0 15,-7 7 80-15,-6 7 0 16,-6 11 16-16,-3 2 0 0,9-9 208 0,-10 15 32 16,-14 15 16-16,-11 14 0 0,-8 8-128 0,5-1-16 0,13-14-16 0,-5 9 0 15,-6 10-224-15,3 0-32 0,7-6-16 0,10-8 0 16,9-10-160-16,9-7-48 0,10-10 0 0,9-7 0 15,7-7-80-15,6-6-32 0,7-5 0 0,4-8 0 0,2-6 0 0,5-5 0 32,1-4 0-32,2-1 0 0,3-3 48 0,3-4 16 15,2-3 0-15,-2-1 0 0,2-4 16 0,0-1 0 16,2-1 0-16,-1-2 0 0,2-3-16 0,-1 1 0 16,-2-1 0-16,1-2 0 0,-1 1-192 0,0-3-32 15,-1 2-16-15,0-2 0 0,-2 0-240 0,0 0 0 16,-1 0 0-16,0 0 0 15,1 2-1072-15,-2 0-256 0</inkml:trace>
  <inkml:trace contextRef="#ctx0" brushRef="#br0" timeOffset="7319.7">10989 11565 4607 0,'-1'0'400'0,"0"0"-400"0,-1 0 0 0,1-1 0 0,-1 1 592 0,1-2 48 0,-3 1 0 0,-2 0 0 0,-1-2 512 0,-2-1 128 16,4 1 0-16,-1 0 16 0,1 0-32 0,0 0-16 15,1 2 0-15,0-1 0 0,0 1-224 0,-2 0-64 16,2-1 0-16,-2 1 0 0,0-1-128 0,-2 2-16 15,-1-1-16-15,1 1 0 0,1-2-160 0,-2 2-48 0,2-1 0 16,-1 0 0-16,-2-1-48 0,0 1-16 0,3-1 0 0,-3 1 0 16,0 1 208-16,0-3 32 0,0 2 16 0,-2-2 0 15,0 2-112-15,0-2-32 16,-2 0 0-16,2 1 0 0,1 0-128 0,0 0-16 0,-2 1-16 0,-1-2 0 16,1 2-128-16,-2-1-32 0,1 1 0 0,-2 1 0 15,0-2-64-15,-1 1 0 16,-1 1-16-16,-2-1 0 0,1 1-48 0,-4 0-16 0,0 1 0 15,-1 2 0-15,0 0 0 0,-3-1 0 16,-1 4 0-16,-4-2 0 0,-1 2-48 0,-2 1 0 16,-2 1 0-16,-5 4 0 0,1 1-128 0,-4 2 128 15,-2 2-128-15,-5 3 128 0,-2 1-128 0,-1 0 160 0,3 2-160 0,1-2 160 0,4-1-160 16,5 0 0-16,1-1 144 0,-1 2-144 0,-2 5 0 0,-1 1 0 16,-2 0 0-16,2-2 128 15,1 0-128-15,2-1 0 0,1 2 0 0,4-2 0 16,3-1 0-16,3-4 0 0,0 2 0 0,3-2 0 15,4-2 0-15,-2 0 0 0,1 1 128 0,-1 1-128 16,4-4 128-16,-2 2-128 0,0-1 128 0,1 0-128 16,0 0 128-16,4-2-128 0,2 0 160 0,0 0-160 15,0-1 144-15,0 0-144 0,-2 2 128 0,2-2-128 0,1 1 128 16,0-2-128-16,0 0 0 0,2 0 128 0,0-1-128 0,0 0 0 16,0-1 0-16,1 0 128 0,1 0-128 0,-1-2 0 15,0-1 0-15,-1 2 128 0,0-1-128 16,0-1 0-16,1 2 144 0,-1-4-144 15,3 3 160-15,-1-1-32 0,2-3-128 0,1 2 192 16,-1-2-64-16,1-1 0 0,1 1-128 0,1-3 192 16,1 2-64-16,0 0-128 0,1-2 176 0,-1 1-176 15,2-1 128-15,0 1-128 0,-1-2 0 0,2 0 0 0,1 0 0 16,-1 0 0-16,0 1 0 0,0-1 0 0,2-1 0 0,-1 1 0 16,1 0 0-16,0-2 0 0,1 2 0 0,0 0 0 15,0 0 0-15,0 0 0 0,0-1-256 0,0 1-48 16,0 0-16-16,0 1 0 15,1-1-944-15,0 0-192 0,1 2-32 0,-1-2-16 16,2 2-1184-16,-2 0-256 0,2-1-32 0,0 1-9088 0</inkml:trace>
  <inkml:trace contextRef="#ctx0" brushRef="#br0" timeOffset="8925.86">12454 14449 11967 0,'-1'-9'1072'0,"-1"1"-864"16,1 3-208-16,0 3 0 0,-1-1 640 0,-2-4 64 0,-3-7 32 0,-9-8 0 0,-5-2 336 0,-11 3 64 0,-6 6 16 0,-8 6 0 15,-5 8 0-15,-6 8 16 0,-6 8 0 0,-3 9 0 16,7 2 0-16,-6 6 0 0,-6 8 0 0,-14 9 0 16,-11 14 0-16,-7 4 0 0,-1 7 0 0,2-1 0 15,3 1-208-15,6-1-32 0,5-2-16 0,13-8 0 16,16-13-304-16,2 1-64 0,5-2-16 0,8-5 0 16,9-5-176-16,8-5-32 0,7-5-16 0,8-7 0 15,6-3-80-15,6-5-16 0,4-2 0 0,5 0 0 16,2-2-208-16,3-3 0 0,2 0 0 0,1-2 0 15,0 2-480-15,0 2-32 0,1-2-16 0,0 3-15984 16</inkml:trace>
  <inkml:trace contextRef="#ctx0" brushRef="#br0" timeOffset="13332.17">23025 9334 5519 0,'3'-22'496'0,"-3"2"-496"0,1 7 0 0,-1 2 0 0,-1 1 1152 0,-3-5 128 0,1-15 16 0,-3-15 16 0,-2-13 688 0,-4-3 144 16,-3 3 32-16,-2 6 0 0,-1 5-208 0,-6 6-48 15,0 6 0-15,-3 4 0 0,1 4-384 0,-3 6-96 16,-2 3-16-16,-2 3 0 0,-2 4-656 0,-6 4-144 15,-6 6-32-15,-7 1 0 0,-5 4-592 0,-3 4-128 16,-3 6-32-16,6 1 0 0,5 2-192 0,-8 9-32 16,-9 11-16-16,-2 13 0 0,-2 9 400 0,4 9 176 0,8 8-16 15,9 3 0-15,9 3 272 0,8 1 48 0,9 4 16 16,7 6 0-16,8 6-160 0,7-2-16 0,10-2-16 0,9-9 0 16,1-11-304-16,12 1 0 0,9 0 0 0,9-3 0 15,8-10 0-15,5-6-192 0,3-7 16 0,8-7 16 16,4-9 160-16,4-5 0 0,6-2 0 0,3-3 0 15,4-3 0-15,-1-5 224 0,-3-7-48 0,-4-7-16 16,0-3 16-16,4-5 0 0,1-4 0 0,-4-2 0 16,-2-4 240-16,-6-8 48 0,-2-4 16 0,-7-6 0 15,-2-1 240-15,-3-8 48 0,-4-6 16 0,-5-6 0 0,-6-7-64 0,-7-5-16 16,-4-1 0-16,-7-5 0 16,-6 4-288-16,-8 1-64 0,-3-1-16 0,-7 2 0 15,-5 6-112-15,-5 2-32 0,-3 5 0 0,-7-1 0 16,-8-1-192-16,-7-1 176 0,-5 4-176 0,-4 3 160 0,1 6-160 0,-1 3 128 15,-4 3-128-15,3 3 128 0,1 5-256 0,1 5-64 16,4 1-16-16,2 4 0 16,4 5-688-16,5 3-128 0,1 5-16 0,2 6-17056 0</inkml:trace>
  <inkml:trace contextRef="#ctx0" brushRef="#br0" timeOffset="14045.6">26989 11784 4607 0,'4'-5'400'0,"2"-1"-400"0,-2 2 0 0,-1-1 0 0,-2 1 592 0,1 1 48 0,3-9 0 0,7-10 0 0,2-10 288 0,0-9 64 16,-1-6 16-16,-5-3 0 0,-2-4 32 0,-5-3 16 16,-5 1 0-16,-3-1 0 0,-4 1 192 0,-6-1 32 15,-3 1 16-15,-7 1 0 0,-1 5-80 0,-8 2-32 0,-5 2 0 16,-5 0 0-16,-6 1-368 15,-9 1-80-15,-4 1-16 0,-6 2 0 0,-5 1-16 0,-5 5-16 0,1 2 0 0,-13 4 0 16,-10 2-336-16,-6 1-64 16,-4 2-16-16,-6 3 0 0,-2 4 0 0,-7 3 0 0,-1 6 0 0,-1 2 0 31,9 3 128-31,-6 4 32 0,-7 11 0 0,3-1 0 0,14 2 336 0,-1 5 80 0,1 8 16 0,4 6 0 16,10 3-80-16,8 6-16 15,9 3 0-15,3 6 0 0,4 5-288 0,7 5-64 16,7 4-16-16,8 4 0 0,8 2-192 0,8 7-32 15,7 8-16-15,8 5 0 0,7 2-160 0,9 5 0 16,8 6 0-16,11 5 0 0,9 1-192 0,10 1-80 16,10 0-16-16,8-3 0 15,3-5-192-15,10-2-32 0,12 3-16 0,8-8 0 16,9-9-160-16,4-2-16 0,4-4-16 0,7-5 0 16,7-3-16-16,3-8 0 0,6-6 0 0,-1-10 0 0,-2-6 352 0,0-11 64 15,-2-8 0-15,-2-9 16 0,-2-6 304 0,-5-9 0 16,-4-9 128-16,-2-4-128 0,-3-3 1072 0,-1-7 112 0,3-6 32 15,-9-7 0-15,-6-2 160 0,-3-9 32 0,1-9 16 16,-1-9 0-16,1-9-672 0,-6-5-144 0,-3-1-32 0,-4-5 0 16,-5-3-160-16,-6 0-32 0,-6 3-16 0,-5 1 0 15,-6 3-80-15,-8 6-16 0,-8 2 0 0,-8 4 0 16,-8 0 64-16,-6 0 16 0,-7-4 0 0,-6 2 0 16,-3 3-32-16,-4 3-16 0,-8 2 0 0,-2 3 0 15,-6 1-304-15,-3 0 160 0,2 6-160 0,-2 5 128 16,1 4-432-16,-3 4-80 0,3 6-32 0,-4 5 0 15,1 3-608-15,-4 4-128 0</inkml:trace>
  <inkml:trace contextRef="#ctx0" brushRef="#br0" timeOffset="14677.19">26119 14158 29487 0,'-9'-33'1296'0,"2"9"288"0,3 3-1264 0,3 10-320 0,1 1 0 0,1 0 0 0,0-4 208 0,-1-13-16 0,2-17 0 0,-4-18 0 16,0-12 160-16,-5-3 32 0,-5 0 0 0,-6 3 0 16,-8 2 128-16,-6 1 48 0,-9 3 0 0,-7 2 0 15,-7 2-368-15,-13 3-192 0,-8 5 192 0,-12 1-192 32,-8 2-736-32,-10 5-256 0,-4 7-48 0,-7 5-16 15,-5 5-128-15,-12 2-32 0,-7 4 0 0,-5 5 0 0,-1 6 752 0,-2 4 144 0,-1 6 16 0,-1 7 16 0,4 7 288 0,7 4 0 16,7 4 0-16,-7 9 0 0,-4 10 352 0,4 5 32 15,8 5 0-15,10 6 0 0,15 4 448 0,8 5 80 16,8 4 32-16,11 5 0 0,11 4-288 0,11 1-48 16,10 2-16-16,11-3 0 0,7 1-384 0,9 3-80 15,8 3 0-15,11 3-128 0,7 5 0 0,12 4 0 16,11 5 0-16,12-1 0 0,8 3 160 0,9-2 32 16,2-3 0-16,12-3 0 15,9 0-192-15,10-5 0 0,5-5 144 0,1-5-144 0,4-3 192 0,4-7-48 0,6-6 0 16,7-7 0-16,6-9-144 0,0-10 0 0,-5-8 0 15,-3-11-176-15,-3-10 176 0,-5-8 192 0,-5-8-32 0,-8-8-16 16,-2-7 640-16,-4-3 128 0,-4-7 32 0,-2-7 0 16,-1-8 144-16,-5-6 48 0,-5-6 0 0,-1-5 0 15,0-5-560-15,-4-5-96 0,-4-2-32 0,-3-11 0 16,-1-10-128-16,-2-8-16 0,-1-5-16 0,-6-2 0 16,-2-2-288-16,-6-3 160 0,-5 2-160 0,-6 5 128 15,-6 9-128-15,-7 4 0 0,-4 6 0 0,-3 1 0 0,-3 3-192 16,-5 6 192-1,-2 8-192-15,-2 6 192 0,-1 4-576 16,-3 1 16-16,-2 8 0 0,-5 2-18240 0</inkml:trace>
  <inkml:trace contextRef="#ctx0" brushRef="#br0" timeOffset="20230.31">17163 15596 2751 0,'-3'-11'256'0,"1"1"-256"0,0 3 0 0,0 1 0 0,2 6 1488 0,-1 0 256 0,-1-2 48 0,-2 0 16 16,-2-3-480-16,-3 0-112 15,-1 2 0-15,-3 2-16 0,3 1-96 0,-1 1-16 0,1 2 0 0,1 1 0 16,1 0-48-16,1 2-16 0,1 2 0 0,1 1 0 16,2 1-48-16,1 2-16 0,2 3 0 0,-1 0 0 15,1 1-304-15,-2 2-64 0,2-18-16 0,0 0 0 0,5 85 0 0,-5-85-16 16,1 80 0-16,-1-80 0 0,-1 91 192 0,1-91 32 16,-5 93 16-16,5-93 0 0,-4 86-80 0,4-86-16 15,-1 76 0-15,1-76 0 0,0 70-160 0,0-70-32 16,0 75-16-16,0-75 0 0,1 79-160 0,-1-79-16 15,-1 77-16-15,1-77 0 16,-7 70-112-16,7-70 0 0,-7 63-16 0,1-33 0 0,0-3-48 16,-1-3-128-16,3 0 192 0,-2-5-64 0,1 0 64 0,1-4 16 15,1 0 0-15,0-6 0 16,1 0 96-16,1-1 16 0,0-1 0 0,1-2 0 0,0 0-64 0,0-2 0 16,1 0 0-16,2-3 0 0,0 1-64 0,0-1-32 15,1-1 0-15,3-2 0 0,1-1-32 0,2-2-128 0,2-1 192 0,0 0-64 16,4-1-128-16,2-2 192 15,2 1-192-15,1 1 192 0,3-1-192 0,3 2 160 16,1 2-160-16,3 0 160 0,0 3-160 0,3 0 0 16,0 1 144-16,1 1-144 0,-1 1 0 0,0 1 128 0,-1-1-128 0,-1 2 0 15,-1 1 0-15,0 0 0 0,2 2 0 0,-1 1 0 16,1 0 0-16,-1 0 0 0,4 2 0 0,-2 0 128 16,-3-1-128-16,4 1 0 0,12 0 0 0,2-2 0 15,1 0 0-15,-5-3 144 0,1-1-144 16,2-1 0-16,6-1 160 0,1 0-160 15,0 2 128-15,0-1-128 0,0 2 128 0,-1-1-128 0,-4 1 0 16,-4 0 128-16,-3 0-128 0,0-2 0 0,4 1 0 0,-2-5 0 16,-4 5 128-16,2-3-128 0,-1-1 0 0,-3-1 128 0,0 1-128 0,-3-3 192 15,-2 1-192-15,0-3 192 0,-4 2 0 0,-3-2 0 16,-3-1 0-16,-2 0 0 0,-1 1 0 0,1-1 16 16,0-1 0-16,5-1 0 15,1 2-64-15,2-1-16 0,0 1 0 0,-1 1 0 16,0 0-128-16,-4 2 0 0,-1 1 144 0,-4-1-144 0,0 1 0 0,-5 1 128 0,-1-3-128 15,-2 2 0 1,-3-1 128-16,0 0-128 0,-2-2 128 0,-1 1-128 16,-1-1 208-16,-1-2-16 0,-1 0-16 0,2-1 0 15,2-3 32-15,-2 0 16 0,5-1 0 0,-1-3 0 0,-1 1 32 16,1-4 0-16,0 1 0 0,1-2 0 0,0 0-80 0,-1-2-16 16,-1-2 0-16,1-2 0 0,-1 1-32 0,-1 2 0 15,2 1 0-15,-1-1 0 0,1 2-128 0,1 0 128 16,-1-3-128-16,1 0 128 0,-1 4-128 0,-1-1 0 15,-1-3 0-15,2 0 0 0,-4 0 128 0,1 0-128 16,-2 0 0-16,-1 1 128 0,0 1 0 0,-2-1 0 16,1 2 0-16,-4-2 0 0,1 1-128 0,-3 0 192 15,0 3-192-15,-1-5 192 0,-2 2-48 0,0 1 0 0,-1 1 0 0,-2 1 0 16,-2-1-144-16,0 0 192 16,-2 0-192-16,0 2 192 0,1 2-192 0,-1-2 0 15,-3 0 144-15,-2 1-144 0,4 3 0 0,-5-2 0 0,-5-2 0 0,-8 1 0 16,-1 3 0-16,-1 2 0 15,1 5 0-15,-4 2 0 0,-6 0 0 0,-4 2 0 0,-3 5 0 16,-2-2 0-16,2 3 0 0,0-3 0 0,1-2 0 16,1-1 0-16,-1 1 0 0,0-3 0 0,-3 3 0 0,0-1 0 15,-1 0 0-15,-4 3 0 0,-3-1 0 0,-2-1 0 16,-2-2 0-16,5-3 0 0,7 1 0 0,6 0 0 0,5 2 0 16,-6 0 0-16,-9-3 0 0,-6 1 0 0,-2-1 0 15,-9 0 0-15,-9-1 0 0,16 2 0 0,22 2 0 0,-3-2 0 16,-4 1 0-16,1-3 0 15,6 0 0-15,10 1 0 0,6 3 0 0,-6-1 0 0,-10-3 0 0,-7-1 0 16,-12-2 0-16,-5-3 0 16,-2-1-288-16,10-1 32 0,13 2 0 0,12 1 0 15,10 3-672-15,11 3-128 0,6 3-32 0,5 1-13392 16,5 2-2688-16</inkml:trace>
  <inkml:trace contextRef="#ctx0" brushRef="#br0" timeOffset="24103.9">20460 14724 7439 0,'-6'3'656'0,"2"-2"-528"0,0 1-128 0,1-2 0 0,1-2 384 0,1 2 32 0,1 2 16 0,-1-1 32 15,-2 2 176-15,-2 1 16 0,3 2 16 0,-3 1 32 16,4 3 48-16,-2 1 0 0,0 3 0 0,1 2 32 0,-3-1-128 0,1 2-16 15,0 3-16-15,-2 1 32 0,-1 2 112 0,7-23 32 16,-15 52 0-16,5-24 32 0,10-28-160 0,-19 58-32 16,19-58-16-16,-18 58 32 0,18-58-208 0,-23 70-64 15,23-70 0-15,-19 73 48 0,19-73-144 0,-23 73-32 16,23-73 0-16,-21 70 48 0,21-70-160 0,-19 63-16 16,19-63-128-16,-15 54 240 0,8-31-16 0,1-2 0 15,2-3 0-15,0 0 32 0,-1-1 80 0,3-2 16 16,-1-1 0-16,3-2 32 0,0 1-112 0,0-4-16 15,1-4-16-15,-1 2 32 0,3-1-48 0,1 0-16 0,0-2 0 0,1 0 48 32,2 0-64-32,0 1 0 0,1-3 0 0,1 1 0 0,2-1-32 0,-1-1-16 0,3 0 0 0,-2 1 0 15,3-2-144-15,2 0 192 0,-1 0-192 0,1-2 192 16,2 1-192-16,-1-2 160 0,1 0-160 0,-1 1 160 16,-1-1-32-16,-1 0 0 0,2 0 0 0,0 0 0 15,2 0-128-15,-1 1 192 0,2 0-192 0,0 1 192 16,-3-1-192-16,1 4 192 0,0-1-192 0,2 1 192 15,-2 0-64-15,-2 1 0 0,-2-1 0 0,2 0 0 16,3 1-128-16,4 2 128 0,0-3-128 0,1 3 128 0,1-1-128 16,-1-1 0-16,-1 2 144 0,-1-2-144 0,5 1 160 0,0-1-32 15,-2 1-128-15,2 1 192 0,3 0 16 0,0 1 0 16,-1 0 0-16,0 1 0 0,-3 0-80 0,1 1-128 31,3 1 176-31,-2-1-176 0,0 1 128 0,-1-1-128 0,1 2 0 0,-1-1 0 0,-1 0 144 0,-2-2-144 16,0 2 0-16,1-2 144 15,2 0-144-15,0-1 0 0,0-1 0 0,1 0 128 16,0 0 0-16,2 1-128 0,0 0 192 0,-1-2-64 16,-1 0 16-16,2-1 0 0,1 1 0 0,0-1 0 0,-1 0-16 0,0-2-128 0,2 3 192 15,1-1-64-15,-1-1 16 0,1 0 0 16,0 1 0-16,1-1 0 16,2-1 16-16,0-1 0 0,1 3 0 0,3 0 0 0,-2-2-32 0,0 1-128 15,2-2 192-15,-1 0-64 0,3 1-128 16,1-1 192-16,2 1-192 0,0-1 192 15,0 3-192-15,4-3 0 0,-1 0 0 0,0 0 128 0,1 2-128 0,-1-4 128 16,0 1-128-16,2-1 128 0,2 0-128 0,0-1 128 0,3 0-128 0,-1 0 128 31,-1 2 32-31,1-1 0 0,3 2 0 0,-1-1 0 0,-4-1-32 16,2 0 0-16,3-1 0 0,-1 0 0 0,2 0-128 0,0 2 0 16,-2-2 144-16,2 3-144 0,2 0 0 0,0-1 0 15,1 1 0-15,1-2 128 0,-4 1-128 0,2-1 0 16,2 2 0-16,0 2 0 0,-1-1 0 0,1 2 128 15,4 1-128-15,1-1 0 0,-8 0 128 0,3-2-128 16,5 1 128-16,-1-1-128 0,0 2 0 0,2 0 128 16,3-2-128-16,-1 2 0 0,2 0 0 0,0-2 144 15,1-1-144-15,-3 0 0 0,2 2 144 0,-1-1-144 0,4-1 0 16,-3 0 144-16,-4 0-144 0,1 0 0 0,1 0 144 16,1-1-144-16,-2-1 0 0,2 2 144 0,0 0-144 15,-2 0 0-15,0-1 128 0,2 1-128 0,1-2 0 0,-3 1 0 16,1 1 128-16,1 0-128 0,3 0 0 15,-2 0 0-15,-3 0 144 0,0-1-144 0,0-1 0 0,0 1 144 16,-2-1-144-16,-2-1 0 0,-2 2 0 0,0-2 128 16,-1 0-128-16,-3 1 0 0,-2-3 0 0,-4 3 0 15,2-3 0-15,-2 0 128 0,-3 2-128 0,0-1 0 0,-3 1 0 16,-1 0 128-16,1 1-128 0,-2-2 0 16,-4 1 128-16,-3-1-128 0,-3 1 0 0,-4-2 128 15,-2-1-128-15,-2 0 0 0,-3-1 0 0,-3 0 128 16,-3 0-128-16,-2-1 128 0,-4-1-128 0,-2-1 128 0,-1 2 0 15,-4-2 0-15,0-1 0 0,-3-1 0 16,1 1 16-16,-3-2 0 0,-1-1 0 0,-1 3 0 0,1 0 0 0,-2-3 0 16,0-3 0-16,-2-2 0 0,2-1-144 0,-1 1 192 15,1-3-192-15,0 1 192 0,2-1-192 0,-1-2 0 16,2 0 144-16,0-5-144 0,2 1 128 0,-1-4-128 16,0-1 128-16,1-2-128 0,-1 0 128 0,1-1-128 0,-1-1 160 0,2 5-160 15,0 4 192-15,0-3-48 0,1-5-16 0,-1 0 0 16,-1-1-128-16,0 2 192 15,-1 2-192-15,-1 2 192 0,0 3-192 0,-3-1 160 0,-1 3-160 0,-3-1 160 16,0 3-160-16,-1 1 0 16,-4-1 0-16,1 3 128 0,-5 0-128 0,0 0 0 15,-3 1 144-15,-3 1-144 0,-1 2 0 0,-5 0 128 16,-3 2-128-16,-5 1 0 0,4 3 0 0,-9-1 0 16,-9 2 0-16,-5 0 0 0,2 2 0 0,-7-1 0 0,-6-2 0 0,-8 1 0 15,-6 2 0-15,-5 2 0 16,-2 3 0-16,-1 1 0 0,-1-1 0 0,-6-2 0 0,-6 3 0 0,-8 0 0 15,-3 4 0-15,-1-1 0 16,2-2 0-16,-8 2 0 0,-10 0 0 0,0 2 0 0,0 0 0 0,-8 0 0 16,-6 1 0-16,-2 0 0 0,3 2 0 0,11 1 0 15,7-1 0-15,-17 2 0 0,-18 2 0 0,-10 3 0 16,-1 0 0-16,2-1 0 0,3 2 0 0,-5 2 128 16,-1-2-128-16,-1 2 0 0,1-1 0 0,2-1 128 0,2 0-128 0,2 1 0 15,5 0 0-15,6-1 0 0,7-2 0 0,7 0 0 0,3 1 0 0,7-2 0 16,7-4 0-16,13 2 0 15,13-4 0-15,8 1 0 16,5 0 0-16,11-3 0 0,8-2 0 0,8-1 0 0,12 1-256 0,9-2-64 16,10 1 0-16,8-1-16 0,6-1-432 0,8 2-64 15,7 0-32-15,7 2-18160 0</inkml:trace>
  <inkml:trace contextRef="#ctx0" brushRef="#br0" timeOffset="24686.7">29458 16650 11967 0,'-4'-2'1072'0,"0"2"-864"0,2 0-208 0,2-1 0 0,2 1 1280 0,-1 0 224 0,1 0 32 0,0-2 16 0,3 1 944 0,6 1 176 0,7-1 32 15,9-2 16-15,8 1-704 0,8 0-144 0,9 0-16 0,7 2-16 16,8 0-416-16,6 0-80 0,9 2 0 0,9-4-16 15,9 1-544-15,6-1-96 16,-2 4-32-16,5 1 0 0,4 1-320 0,7-1-64 0,6-1-16 0,1 3 0 16,3 3-64-16,1-2-32 0,-2-2 0 0,-2 2 0 15,0 1 0-15,-8-2 0 16,-7 0 0-16,-8-2 0 0,-4-1-32 0,-5 3 0 16,-3 0 0-16,-9-1 0 0,-14-4-128 0,-4 0 192 0,-2-2-192 15,-8-3 192-15,-9 1-192 0,-5 0 0 16,-8-2 144-16,-6 1-144 0,-5-1 0 0,-5 0 0 15,-4 1 0-15,-6-1 0 0,-3 0-256 0,-5 1-112 0,-3-1-16 16,-6 2-16 0,-5-2-864-16,-7 1-160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26T19:23:32.5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6119 10562 3679 0,'1'-4'320'0,"0"1"-320"0,1 0 0 0,-2 2 0 0,1-2 544 0,1 0 32 0,0-4 16 0,3-3 0 0,2-4 16 0,1-1 0 16,-1-1 0-16,-1 2 0 15,-2 1-480-15,-1 0-128 0,-2 2 0 0,-1 0 0 0,0-2 176 0,-2 2-48 16,-3-2 0-16,0 0 0 0,-1 1 384 0,-1-1 80 16,-3-1 16-16,0-2 0 0,-1 2 416 0,-3-1 64 15,1-1 32-15,-4-1 0 0,-1 2 32 0,-2-2 16 16,-1-2 0-16,-3 1 0 0,1 0-176 0,-2-1-32 16,-2 1-16-16,-3 0 0 0,1-1-144 0,-5 2-32 15,-6-1 0-15,3 2 0 0,5 2-192 0,-8 1-64 0,-5-1 0 0,-6 0 0 16,-1 4-64-16,0 2-32 0,1 4 0 0,0 1 0 15,-3 3-144-15,1 1-16 0,6 2-16 0,-2 3 0 16,1 1-240-16,1 1-128 0,12 1 128 0,-1 3-208 16,-2 7-32-16,0 1 0 0,1 6 0 0,1 7 0 15,2 4 240-15,3 6 0 0,4 7 0 0,3 2 0 16,4 2 160-16,4 1-160 0,7 4 128 0,4-1-128 16,5-3 0-16,6 6 0 0,8 8 0 15,6 3 0-15,8 3-144 0,6-7 144 0,6-7-192 0,-40-61 192 16,86 93-256-16,-86-93 64 0,114 76 16 0,-46-45 0 15,3-4 176-15,2-6 0 0,-1-5 128 0,-4-6-128 0,-3-3 448 0,7-6 32 16,7-5 0-16,3-6 0 0,-3-1 144 0,-4-5 16 31,-2-4 16-31,-2-5 0 0,-2-5-16 0,-4-2-16 16,-3-2 0-16,-5-3 0 0,-6 1 32 0,-6-3 16 0,-4-3 0 0,-7-5 0 16,-6-3 16-16,-5-1 0 0,-6 1 0 0,-5-3 0 15,-3-5-192-15,-5-2-48 0,-2 1 0 0,-8 0 0 16,-5-1-304-16,-5 2-144 0,-5 3 128 0,0 9-128 15,-1 7 0-15,-3 4 0 0,-2 4 0 0,2 6 0 16,-1 6-528 0,5 5-144-16,3 6-32 0,1 3 0 0,1 7-2176 0,1 6-448 0</inkml:trace>
  <inkml:trace contextRef="#ctx0" brushRef="#br0" timeOffset="601.58">7617 12958 911 0,'0'-4'0'0,"0"0"0"0,3-1 0 0,-1 1 0 0,-1 1 0 0,2-1 0 0,0-1 880 16,2-5 80-16,4-7 32 0,2-10 0 0,5-7-160 0,-1-7-16 0,1-6-16 0,-5-2 0 16,-1-1-576-16,-6 1-224 0,-1-2 176 0,-6 3-176 15,-4 6 608-15,-3 4 32 0,-4 5 0 0,-1 3 0 16,-5 4 864-16,-4 3 176 0,-3 5 48 0,-4 3 0 16,-4 6-528-16,-4 3-112 0,10 5 0 0,-4 3-16 15,-6 7-752-15,-7 8-160 0,-4 8-32 0,-5 6 0 16,-1 7-576-16,1 5-112 15,2 6-16-15,2 5-16 0,4 5 416 0,6 2 176 0,6 1-128 0,8 5 128 0,6-1 160 16,7 5 112-16,7 8 32 0,8 3 0 16,8 5 240-16,6 1 48 0,8-3 16 0,8-8 0 15,4-9-224-15,10-4-32 0,9-4-16 0,5-7 0 16,6-7 144-16,5-7 32 0,3-8 0 0,5-9 0 16,1-5 128-16,0-8 16 0,3-8 16 0,-2-9 0 0,-1-5 128 0,2-10 32 15,-1-2 0-15,-3-8 0 16,-1-1 176-16,-11 1 32 0,-8 0 16 0,-4-2 0 0,2-8-32 0,-4-5-16 15,-3-7 0-15,-5 0 0 16,-8 0-144-16,-8-4-32 0,-7-4 0 0,-11-4 0 0,-4-1-336 0,-8-1-80 0,-6 2-16 0,-8-3 0 16,-9-5-208-16,-8 4-64 15,-4 5 0-15,-8 5 0 0,0 6-128 0,-9 3 192 0,-5-1-192 0,-5 4 192 16,-1 1-64-16,-1 3 0 0,0 2 0 16,-1 9 0-16,3 7-128 0,0 8 128 0,3 3-128 0,4 8 128 15,7 6-288-15,6 4-64 0,7 3-16 0,5 5 0 16,5 3-672-16,5 7-144 0,5 4-32 0,2 8-16656 15</inkml:trace>
  <inkml:trace contextRef="#ctx0" brushRef="#br0" timeOffset="1106.96">10020 14977 9215 0,'-4'-1'816'0,"0"-1"-656"0,1 2-160 0,0 0 0 0,2 0 752 0,-2-1 112 0,-4 1 32 0,-4-2 0 0,-6 2 896 0,-3 3 192 0,-1 4 48 0,-3 5 0 16,-2 3-1008-16,-2 8-192 0,-2 5-32 0,1 7-16 31,-2 10-272-31,-1 9-64 0,4 10-16 0,1 5 0 0,6 7-96 0,4 2-16 0,5-6 0 0,4 7 0 16,8 4-128-16,6 6-48 0,5 2 0 0,9-6 0 0,3-5-144 15,5-11 0 1,3-9 0-16,-31-60 0 0,72 93-256 0,-72-93 80 16,92 68 16-16,-92-68 0 0,106 45 752 0,-50-34 160 0,2-5 16 0,3-7 16 0,3-8 432 0,2-8 96 15,3-5 16 1,-2-8 0-16,-12 2 96 0,6-11 32 0,6-10 0 0,-5-5 0 0,-4-1-432 0,-7-7-96 31,-6-7-16-31,-6-3 0 0,-8-7-432 0,-9-3-96 16,-6-3 0-16,-8 0-16 0,-8 2-96 0,-8 1-16 15,-6 6 0-15,-7 4 0 0,-8 4-64 0,-7-1 0 0,-8-2-16 16,-9 6 0-16,-4 3 32 0,-7 4 16 0,-5 3 0 0,-2 4 0 16,0 3-16-16,-1 5 0 0,0 7 0 0,0 5 0 15,3 5-48-15,-1 6-16 0,-3 9 0 0,8 4 0 16,8 7-144-16,4 6 0 0,8 5 0 0,6 6 0 31,5 7-560-31,4 7-80 0,5 9-32 0,5 9-12576 0,4 10-2528 0</inkml:trace>
  <inkml:trace contextRef="#ctx0" brushRef="#br0" timeOffset="3130.62">19338 10747 9215 0,'-3'-1'816'0,"2"1"-656"0,1 0-160 0,1 1 0 0,-2 1 320 0,1 0 16 0,-2 3 16 0,-2 3 0 16,3 5 720-16,-3 5 144 0,4-18 16 0,-9 51 16 0,9-51-352 0,-7 61-64 16,7-61 0-16,-7 66-16 0,7-66-224 0,-3 72-32 15,3-72-16-15,-3 70 0 0,3-70-160 0,0 87-48 16,0-87 0-16,6 99 0 0,-6-99-96 0,8 100-32 16,-8-100 0-16,9 87 0 0,-9-87 64 0,10 73 16 15,-10-73 0-15,10 66 0 0,-10-66 144 0,0 0 16 16,19 78 16-16,-19-78 0 0,0 0-16 0,20 74-16 15,-20-74 0-15,0 0 0 0,19 65-128 0,-19-65-32 16,0 0 0-16,0 0 0 0,18 66-80 0,-14-53 0 16,0-2-16-16,1-1 0 0,-1-2 80 0,2-1 0 15,-1 0 16-15,1-1 0 0,0-2 176 0,1 1 48 0,0-4 0 16,3 0 0-16,-1 1-80 0,1-4-16 0,4 1 0 0,1 0 0 16,0-2-48-16,3 0-16 0,1 2 0 0,2-2 0 15,0 0-208-15,2 0-128 0,-1 0 160 0,2 2-160 16,2-1 0-16,-1 1-208 0,1 1 16 0,-2 0 0 15,1 0-64-15,1 0 0 0,2 1 0 0,-1 1 0 16,-2-1 96-16,3 1 16 0,3 0 0 0,2 1 0 0,2 2 16 16,3-1 0-16,2 0 0 0,1 0 0 0,3 2 128 15,-1-2-160-15,1 0 160 0,3 1-160 16,2-1 160-16,2-1 0 0,-1-1 0 0,0 0 0 0,4 1 144 16,3 0 16-16,2-1 0 0,2 1 0 15,1 0 64-15,1-2 16 0,2 1 0 0,0-2 0 0,-1 1-64 16,1 2-16-16,3 1 0 0,2 1 0 15,1 0-160-15,3-3 160 0,5 0-160 0,-2 0 160 16,-6-1-160-16,5 2 0 0,3 3 0 0,2-1 0 16,-1 2 0-16,1-4 0 0,1-3 0 0,-3 0 0 0,-4 2 0 0,4-1 0 15,3 2 0-15,0 0 0 0,-3-2 0 0,-4 1-144 16,1-2 144-16,-3 0 0 0,1 2 0 0,-1 3 0 16,2 0 0-16,-4 0 0 0,0-3 0 0,-5 1 0 15,-1 1 0-15,-2 1 144 0,0-1 16 0,-1 3 0 0,-1 3 0 0,-2-2 0 16,-3 1-32-16,1-4 0 0,-1 0 0 0,-2-2 0 15,-3 1-128-15,0 0 192 0,0 2-192 16,-1-2 192-16,1 3-64 0,-1-1 0 16,-1-1 0-16,-2-2 0 0,-1 0-128 0,-2-3 0 0,0-1 0 0,0-1 128 15,-2 1-128-15,-2-1 0 0,-2 1 0 0,-3 1 0 0,-1-2 0 16,0 2 0-16,-1-1 0 0,-2 0 0 16,-2-2 0-16,0 0 0 0,-4 0 0 0,2-1 128 0,-5-2 48 0,1 1 0 15,0-2 0-15,-4-2 0 0,0 2 16 0,-2-1 16 16,0-1 0-16,-2-1 0 15,-1 0 48-15,-2-1 0 0,-1 0 0 0,-3-2 0 16,1 2 64-16,-3-3 0 0,-1-1 16 0,-2 0 0 16,0 1-48-16,-2-5-16 0,1 1 0 0,-2 0 0 15,0-4-80-15,0 3 0 0,0-4-16 0,0 0 0 0,1-1-176 0,-1 2 0 16,0-1 0-16,1 1 128 0,-1-2-128 0,0-3 0 16,2-3 0-16,-2-1 0 0,-2 0 0 15,0 1 0-15,-1 1 0 0,-1-1 128 0,-1 2 32 16,0-1 0-16,-1 1 0 0,0 0 0 0,1 0-32 0,-1-1 0 15,2 3 0-15,-2-3 0 0,2 1-128 0,-2 3 0 16,3 1 144-16,-1 0-144 16,0-2 0-16,1-1 144 0,-1 0-144 0,1 2 0 0,2 0 128 0,-2 1-128 15,0 1 0-15,0 2 0 0,-1 0 0 0,0 1 0 0,0 0 0 16,-2 3 0-16,0-1 128 16,1 4-128-16,-2-1 0 0,-1 1 0 0,0 0 128 0,-1 3-128 15,1 0 0-15,-3 1 0 0,-1 0 144 0,0 0-144 0,-2 1 0 0,-2 1 144 0,0 0-144 16,-2 0 0-1,0 3 0-15,-1-1 0 0,0 2 0 0,-3-2 0 16,0 2 0-16,-4 0 0 0,1 0-144 0,-3 1 144 16,-1-2 0-16,-2 1 0 0,3 1 0 0,-2 2-128 15,-2-2 128-15,-2 0 0 0,-1 2 0 0,-2 0 0 16,-1-1 0-16,0-1 0 0,0 3 0 0,-1-1 0 16,1-1 0-16,2 1 0 0,-3 1 0 0,0-1 0 0,-3-1 0 15,-5 2 0-15,-1 0 0 0,-2-1 0 0,-3 1 0 16,-4-2 0-16,-3 1 0 0,-4 1 0 0,0 1 0 0,1 1 0 15,-2 1 0-15,-7-2 0 0,-7 2 0 0,-6-2 0 16,-3 1 0-16,-1-1 0 0,2 1 0 0,-1-1 0 16,-1 0 0-16,-7 1 128 0,-3-2-128 0,-1-2 0 15,1 1 0-15,-1 0 0 0,-1-2 0 0,-2-3 0 16,-1 0 0-16,-2 1 128 0,7-1-128 0,0-1 0 16,-3 1 0-16,-6-1 0 0,-5-1 0 0,0-1 0 15,8 1 128-15,-1 1-128 0,-4-2 0 0,-3 2 144 16,1-1-144-16,-2-1 0 0,-2 5 0 0,0-2 0 0,5 1 0 15,-4-1 0-15,-1 0 0 0,-4 5 0 0,-3 2 0 0,6 2 0 16,14 2-144-16,0 2 144 16,-5 4-832-16,-5 4-48 0,-7 5-16 0,-7 8-16944 15</inkml:trace>
  <inkml:trace contextRef="#ctx0" brushRef="#br0" timeOffset="6946.49">2569 13063 14735 0,'-13'-6'1312'0,"4"0"-1056"0,7 2-256 0,2 3 0 0,1 1 1264 0,0-3 192 15,-1-3 32-15,0-1 16 0,5-3-176 0,7 0-48 0,11 1 0 0,9 0 0 16,12 2-1056-16,11 0-224 0,10 4 0 0,13 3 0 16,10 2 0-16,12 3 0 0,7 1 160 0,12 4-160 15,8 1 0-15,12 5 0 0,6 5 0 0,8 1 0 0,8 4-144 16,5-4 144-16,5-2-128 0,7-1 128 0,10-4-192 0,10-5 64 16,5-7 0-16,8-6 0 0,2-3 128 0,12-4 0 15,9-2 0-15,6-1-128 0,5-3 464 0,1 0 112 16,-2-3 0-16,-1-1 16 15,1 1 352-15,4-1 64 0,0 0 16 0,-9 2 0 0,-9-1 208 0,-1 1 48 16,-4 0 16-16,-8-4 0 0,-6 3 80 0,-12-1 16 16,-10 0 0-16,10-3 0 15,10-3-464-15,-8-1-96 0,-16 4 0 0,-18 3-16 16,-13 2-320-16,-22 4-64 0,-14 3-16 0,-19 1 0 16,-13 0-288-16,-17 3 0 0,-11 1 0 0,-16 3 0 15,-12 2-224-15,-15 1-160 0,-9 1-16 0,-14 1-11536 0,-9-1-2304 0</inkml:trace>
  <inkml:trace contextRef="#ctx0" brushRef="#br0" timeOffset="7425.54">3309 15395 3679 0,'35'-4'320'0,"-5"1"-320"0,1 0 0 0,-4 2 0 0,-6-1 0 16,-1 1-192-16,11 1 32 0,25-1 0 0,29-2 288 0,25-1 48 0,9 1 16 0,-6 1 0 16,-10 1-64-16,-7 1 0 0,-4-1 0 0,-6-2 0 15,-3 0-128-15,1 1 0 0,1-2 0 0,2 3 0 16,2 1 128-16,3-2 0 0,3 1 0 0,8 1 0 16,5 0 0-16,10 0 0 0,2 3 0 0,7 0 0 15,7-1-128-15,7 3 0 0,6 0 0 0,6 0 128 0,4-3-128 0,5 3 160 16,2-3-160-16,13 0 160 0,8-2 80 0,7-4 16 15,8-5 0-15,2 1 0 0,-1-2 624 0,11-3 128 16,10 2 16-16,8-3 16 0,7 0-288 0,6-1-64 16,6 1-16-16,-2 3 0 0,-10 3-368 0,-1 3-80 15,2 2-16-15,-15 3 0 0,-11 2-464 0,12 1-80 16,7 1-32-16,-10 3 0 16,-10 1-1168-16,-15 4-224 0,-11 0-48 0,-19 0-16 0,-15 1 1440 0</inkml:trace>
  <inkml:trace contextRef="#ctx0" brushRef="#br0" timeOffset="9442.93">2662 10850 21183 0,'6'-12'1888'0,"3"2"-1504"0,3 4-384 0,0 2 0 0,4 2 0 0,7-3 144 0,16-4-144 0,26-6 0 0,33-4 208 0,27 0-64 0,25 2-16 0,14 4 0 16,8 6 32-16,13 3 0 0,13 2 0 0,17 4 0 15,15 2 96-15,9 0 32 0,5 5 0 0,6-1 0 16,7 2-112-16,9 0-32 0,8-2 0 0,8 1 0 15,11-2 64-15,11-1 16 16,9-5 0-16,-1-1 0 0,-14-1 256 0,8-4 48 16,6 1 16-16,0-4 0 0,-3-1 96 0,-23-1 32 0,-21 0 0 0,21-5 0 0,15-4 416 0,-2 0 64 31,-2-3 32-31,-13 1 0 0,-22 2-32 0,5-4-16 0,9 2 0 16,-26 5 0-16,-26 9-560 0,-30 9-96 0,-23 9-32 15,-26 4 0 1,-20 1-1152-16,-21 5-224 0</inkml:trace>
  <inkml:trace contextRef="#ctx0" brushRef="#br0" timeOffset="22505.69">5843 10370 17503 0,'-10'-40'1552'0,"0"11"-1232"0,0 1-320 0,2 6 0 0,2 11 800 0,5 8 96 0,-3-9 32 0,-12-21 0 0,-4-7 480 0,-6-6 112 15,-10-6 16-15,-6 4 0 0,-9 4-192 0,-10 10-16 16,-7 8-16-16,-4 9 0 0,-2 8-688 0,-3 6-144 15,7 6-32-15,0 5 0 0,1 8-320 0,3 8-128 16,8 2 0-16,1 7 0 0,2 9 0 0,-1 9 0 16,-1 10-128-16,2 10 128 0,3 8-208 0,5 5 64 15,6-3 16-15,6 8 0 0,2 11 128 0,5 6-192 16,10 4 192-16,9-5-192 0,11-6 192 0,11-9-208 0,6-6 80 0,12-9 128 31,13-8-464-31,8-10 16 0,4-8 16 0,3-9 0 0,3-8 112 0,3-6 32 16,4-9 0-16,0-6 0 0,-1-7 976 0,3-5 192 0,2-5 32 0,2-9 16 15,1-8 544-15,2-7 128 16,1-8 0-16,-2-1 16 0,-5-2-464 0,-7 0-80 0,-5-4-32 0,-9-1 0 16,-8 3-496-16,-4-10-96 0,-1-7-32 0,-4-10 0 15,-1-6 32-15,-6-3 16 0,-6-2 0 0,-9 6 0 0,-3 5-96 16,-8-8-32-16,-5-5 0 0,-9-2 0 16,-8 4-176-16,-9 9-32 0,-3 9-128 0,-6 6 192 0,0 9-192 0,-6 5 144 15,-8 3-144-15,-10 2 128 0,-9 4-128 0,-6 7 0 16,-2 9 0-16,2 5 0 0,6 7-224 0,7 4 32 15,6 2 0-15,11 1 0 16,11 3-384-16,4 5-64 0,6 6 0 0,6 5-16 16,6-3-848-16,3 10-160 15</inkml:trace>
  <inkml:trace contextRef="#ctx0" brushRef="#br0" timeOffset="23143.06">7579 12621 23039 0,'-7'-10'2048'0,"3"1"-1648"0,3 4-400 0,-4 2 0 0,0 0 1120 0,-7-4 144 0,-10-7 16 0,-11-5 16 0,-6 1 240 0,-4 4 32 0,1 11 16 0,4 10 0 15,1 6-880-15,3 9-192 0,0 8-16 0,0 8-16 16,2 9-480-16,-1 7 0 0,7-4 0 0,0 13 0 16,1 13 0-16,4 10-192 0,4 9 192 0,9-1-160 15,8 0 160-15,9-5-128 0,7 1 128 0,9-5-128 16,9-6-256-16,7-7-64 0,8-6 0 15,6-9 0-15,3-11-896 0,10-5-176 0,8-4-32 0,2-10-16 16,-5-9 1408-16,7-11 288 0,2-9 48 0,1-10 16 0,-5-3 1264 0,1-8 256 16,-2-4 48-16,-3-7 16 0,-5-2-112 0,-4-7-32 15,-6-1 0-15,-4-2 0 16,-4-2-800-16,-8-2-176 0,-8-2-16 0,-4-9-16 0,-7-8-176 0,-8-6-16 16,-6-4-16-16,-9-4 0 0,-8 1-80 0,-4 3-16 15,-4 4 0-15,-4-3 0 0,-11-4-192 0,-5 5-128 16,-9 6 160-16,-8 12-160 0,-9 11 0 0,-7 7 0 0,-5 7 0 15,-5 7 0-15,-4 10-192 0,-1 8 32 0,-1 7 0 0,-3 4 0 16,2 8-176 0,4 3-48-16,11 4 0 0,9 7 0 15,9 6-464-15,9 5-112 0,8 9 0 0,5 7-17280 16</inkml:trace>
  <inkml:trace contextRef="#ctx0" brushRef="#br0" timeOffset="23625.9">9520 15024 10127 0,'-63'-2'896'0,"29"4"-704"0,6 2-192 0,2 0 0 0,5 2 1024 16,3 1 192-16,-9 6 16 0,-17 12 16 0,-17 15 160 0,-8 16 16 0,3 15 16 0,15 1 0 0,17 0-1040 0,13 0-208 0,12 1-32 0,11 2-16 16,5 3 16-16,5 5 0 15,7 8 0-15,5-7 0 0,4-3-400 0,3-13-80 0,-31-68 0 0,69 99-16 16,-69-99-1008-1,96 75-192-15,-38-47-32 0,6-7-16 0,8-4 2176 0,1-7 432 0,-1-5 96 0,2-7 16 0,3-11 1840 32,-3-5 368-32,-5-4 80 0,10-12 16 0,14-12-544 0,1-8-96 15,-2 2-32-15,-8-5 0 0,-7-2-1520 0,-10-6-304 16,-7-1-64-16,-5-15-16 0,-3-12-128 0,-7-6-32 16,-8 6 0-16,-10 5 0 0,-7 3-128 0,-10-11-48 15,-9-7 0-15,-12 6 0 0,-9 9-208 0,-11 12-64 16,-9 8 0-16,-11 10 0 0,-1 9-256 0,-7 6 128 15,-10 4-128-15,-12 5 0 0,-11 6 0 0,-2 9-224 16,-1 11 16-16,3 5 0 16,3 9-464-16,4 5-96 0,9 3 0 0,4 6-16 15,1 4-288-15,6 8-48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26T19:26:13.9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14542 5513 11055 0,'0'0'976'0,"0"0"-784"0,0 0-192 0,0 0 0 0,0 0 576 0,-1 0 80 0,-1-1 16 0,1-2 0 0,-3 0 2352 0,-3-6 480 15,-3-2 80-15,-2-4 32 0,0-2-512 0,-4-5-96 16,-2-2-32-16,-5-2 0 0,-2-5-1312 0,-3-5-256 16,-5-2-48-16,-4-6-16 0,-2-4-672 0,1-3-144 15,5 3-16-15,-8-8-16 0,-5-8-128 0,-12-1-32 16,-7 0 0-16,-10 3 0 0,-3 6-144 0,-9 3-16 0,-7 7-16 16,-12 1 0-16,-12 2-160 0,-11 8 160 15,16 8-160-15,-15 6 160 0,-19 7-160 0,-6 2 0 0,-2 7 0 0,8 5 0 16,5 4 0-16,-6 6 0 0,-2 4 0 0,-2 4 0 15,1 6 0-15,2 6 0 0,8 7 0 0,1 2 0 16,5 6-224-16,5 2 80 0,12 1 16 0,5 3 0 16,5 8 128-16,10 3-128 0,15 3 128 0,15 2-128 15,16-1 128-15,15 1 0 0,13-2 0 0,14-2-128 0,10 2 128 16,10 0-128-16,8-1 128 0,12 4-128 16,15 4-128-16,10-2 0 0,8-3-16 0,6-7 0 0,3-6 96 0,13 0 32 15,12 2 0-15,3-3 0 0,-11-11 144 0,16-2 0 16,15-5 0-16,8-7-128 0,2-5 128 15,-1-11 128-15,-2-6-128 0,3-9 176 0,1-7 80 0,-5-5 32 16,-11-6 0-16,2-8 0 0,4-9 96 16,-2-8 32-16,-6-7 0 0,-3-6 0 0,-4-2 32 0,-7-2 0 15,-4-5 0-15,-15-1 0 0,-15 6 0 16,-10 1 16-16,-12-5 0 0,-2-8 0 16,-2-6-80-16,-8-1 0 0,-4 4-16 0,-10 6 0 0,-7 13-192 0,-7 0-48 0,-7 2 0 15,-8 4 0-15,-5 6-128 0,-5 6-192 0,-4 7 32 16,-6 6 16-1,-4 4-608-15,-6 4-112 0,-5 6-32 0,-9 5-20656 16</inkml:trace>
  <inkml:trace contextRef="#ctx0" brushRef="#br0" timeOffset="2453.92">8678 11427 37775 0,'-7'-13'3360'0,"2"2"-2688"0,0 4-544 0,3 1-128 0,-1-1 576 0,-7-11 96 0,-1-6 16 0,-9-12 0 0,-9-10 16 0,-7-8 16 16,-8-1 0-16,-3 3 0 0,-2 4 688 0,-5 5 128 16,-5 5 16-16,-9 6 16 15,-5 3-1824-15,-11 11-384 0,-6 7-64 0,-9 9 0 16,-10 11 704-16,-1 9 128 0,7 6 48 0,3 6 0 0,1 6-16 0,-6 15 0 15,-5 17 0-15,8 8 0 0,12 6-160 0,14 2 192 0,9-1-192 16,16-2 192-16,15-5-192 0,12 10 0 16,15 12 0-16,15 3 0 0,12 2 0 0,13 3 0 15,10 2 0-15,11-4-176 0,12-3-80 0,8-8 0 0,7-8-16 0,14-11 0 32,13-11-160-32,0-15-16 0,2-12-16 0,-5-13 0 0,-3-13 208 0,3-10 64 0,3-7 0 0,2-9 0 15,0-6 192-15,-3-8 256 0,-11-4-48 0,0-4-16 16,0-3 336-16,-5-3 64 15,-10-1 16-15,-11-2 0 0,-14 2 128 0,-7-1 32 0,-6-1 0 0,1-10 0 16,5-8-48-16,-7-2 0 0,-6-1 0 0,-12 1 0 16,-11 4-320-16,-11 5-64 0,-6 1-16 0,-8 1 0 15,-10-2-160-15,-6 3-32 0,-6 4-128 0,-7 7 192 16,-3 9-608-16,-7 7-128 16,-3 6-32-16,-9 10 0 15,-9 7-992-15,-6 13-208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26T19:26:21.5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8866 11550 22111 0,'4'-13'1968'0,"-1"-1"-1584"0,-1 3-384 0,-2 1 0 0,0 0 912 0,-3-7 112 0,-3-14 0 0,-5-16 16 0,-3-9 656 0,-12-12 128 15,-13-11 32-15,-11-5 0 0,2 7-400 0,-5 6-80 0,-11 6-16 0,-5 7 0 0,-2 4-384 0,-2 5-80 16,-1 2 0-16,-8 1-16 0,-7-2-464 0,-7 1-96 16,-4 2 0-16,-7 7-16 0,-6 5-304 0,-6 6 128 15,-3 3-128-15,-5 5 0 0,-3 7 128 0,-1 7-128 16,-2 3 0-16,3 6 0 15,5 6 0-15,-1 7 0 16,-1 7 0-16,7 5 0 0,11 2 0 0,6 7 0 16,4 8 0-16,1 12 0 0,5 9 0 0,6 8 0 0,3 5 0 15,8 3 0-15,7 4 0 0,8 3 0 0,9 8 0 16,11 2 0-16,15 2 0 0,12-2 0 0,11-3 0 0,6-8 0 16,8 2 0-16,13 2-176 0,16 6 32 0,7-6 0 15,6-8-96-15,-5-13-16 0,0-10 0 0,16 5 0 16,19 5 128-16,13-5 128 0,9-7-208 0,2-14 80 15,5-12 256-15,1-11 48 0,8-8 16 0,4-12 0 16,-5-8 144-16,7-10 48 0,8-6 0 0,-2-7 0 16,-4-3 0-16,-6-7 0 0,-7-2 0 0,-16 2 0 15,-13 3-48-15,1-9 0 0,-3-10 0 0,-5-4 0 16,-8-2 96-16,-10-4 16 0,-6-2 0 0,-10-4 0 16,-9 0 128-16,-6-8 16 15,-8-5 16-15,-6-3 0 0,-5 1-80 0,-6 3-16 0,-6 6 0 0,-6 3 0 0,-4 10 0 0,-5-1-16 16,-6 1 0-16,-6 2 0 0,-7 3-32 15,-7 4 0-15,-6 8 0 0,-6 3 0 0,-4 7-464 0,-5 3 0 16,1 5-176-16,-5 2 176 16,-3 5-1152-16,-2 6-128 0,2 6 0 0,-8 9-13776 0,-6 10-2752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26T18:19:31.6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6251 7440 5519 0,'0'-1'496'0,"0"-1"-496"0,-1 1 0 0,1-1 0 15,-1 0 640-15,1-1 48 16,-2-2 0-16,-1-2 0 0,0-1 1264 0,-1-2 256 0,0 2 48 0,0-2 16 15,0 1-144-15,-2 1-16 0,2 1-16 0,-2-2 0 16,0 2-496-16,-1-1-112 0,0-1-16 0,-1 1 0 16,1-1-160-16,-2 1-32 15,-1-4-16-15,0 1 0 0,1 1-192 0,-3-1-48 16,2 1 0-16,-1-1 0 0,0-2-304 0,-3-1-64 16,-1 0-16-16,0 0 0 0,-1-2-192 0,-2 1-32 15,0-1-16-15,-3-1 0 0,-4 2-144 0,-1-1-48 16,-1-1 0-16,-1 1 0 0,1 1-16 0,-3-1 0 0,-2-1 0 15,-2 0 0-15,1 1-48 0,-1 0-16 16,-1 0 0-16,-2 4 0 0,0-1-128 0,-1 2 128 0,-1-1-128 0,-4 3 128 16,1 0-128-16,0-1 0 0,-2 5 0 15,-1-1 0-15,-1 2 0 0,1 1 0 0,-1 1 0 0,-2 2 0 16,-2 2 0-16,-1 1 0 0,0 1 0 0,-4 3 0 16,-4 4 0-16,-5 2 0 0,-2 5 0 0,1-2 0 15,7-1 0-15,4 1 0 0,2 1 0 0,4 3 0 16,0 1 0-16,2 3 0 0,-1 4 0 0,0 3 0 15,4 0 0-15,0 2 0 0,2 2 0 0,2 3 0 16,-1-1 0-16,2 5 0 0,0 4 0 0,4 0 0 0,3 1 0 0,4-2 0 16,6-3 0-16,1 1 0 0,3 2 0 0,3-1 0 15,3 0 0-15,2-1 0 16,3 0 0-16,2 1 0 0,3-2 0 0,1 0 0 0,1-4-128 0,2-1 128 16,1-3 0-16,1-3 0 15,2 0 0-15,-7-31 0 0,18 60 0 0,-18-60 0 0,18 55 0 0,-18-55 0 16,23 58 0-16,-23-58 0 0,25 53 0 0,-25-53 0 15,27 51 0-15,-27-51 0 0,31 51 0 0,-31-51 0 16,38 52 0-16,-38-52 0 0,43 50 0 0,-43-50 0 16,45 49 0-16,-45-49 0 0,47 45 0 0,-47-45 0 0,0 0 0 0,66 57 0 15,-66-57 0-15,0 0 0 16,64 41 0-16,-64-41 0 0,0 0 0 0,72 31 0 16,-72-31 0-16,0 0 0 0,76 25 0 0,-76-25 0 0,0 0 128 0,82 19-128 15,-82-19 0-15,63 8 0 0,-63-8 0 16,72 6 0-16,-72-6 0 0,73 0 0 0,-73 0 0 15,69-3 0-15,-69 3 0 0,65-6 0 0,-65 6 0 16,70-7 0-16,-70 7 0 0,71-5 0 0,-71 5 0 0,72-3 0 16,-72 3 0-16,73 1 0 0,-73-1 128 0,73 0-128 15,-73 0 0-15,70 0 0 0,-70 0 0 0,67-4 0 0,-67 4 0 0,69-8 0 16,-69 8 0-16,70-10 0 0,-70 10 0 0,63-13 0 16,-63 13 0-16,69-10 0 15,-69 10 0-15,69-11 0 0,-69 11 0 0,66-10 0 16,-66 10 128-16,67-13-128 0,-67 13 0 0,65-18 128 15,-65 18-128-15,59-20 192 0,-59 20-192 0,55-24 192 16,-55 24-64-16,52-24 0 0,-26 11 0 0,-26 13 0 16,45-24 832-16,-24 12 176 0,-2-1 16 0,-2 0 16 15,1-1-1568-15,-3-2-320 0,0 1-64 0,-1 1-16 0,-2 0 800 0,0-2 384 16,-2 1-48-16,1-1 0 16,-3 0 32-16,1 2 0 0,-2-1 0 0,0 1 0 15,0 0-32-15,-1 1 0 0,-1 0 0 0,0 0 0 0,-1 1-80 0,-1 0-32 16,0 1 0-16,-2 1 0 0,0 0-224 0,-1 2 144 15,0-1-144-15,-1 2 128 0,0 2-128 0,-1-1 0 0,1 0 0 0,-1 2 0 16,1 0 0-16,-1 0 0 0,2 1 0 0,-1 0 0 16,0 0 0-16,1 2 0 0,0-1 0 0,0 1 0 15,1 1-256-15,-1 0 80 16,1 0 16-16,1 0 0 0,-1 1-32 0,1-1-16 0,1 3 0 0,-1-1 0 16,1 0 16-16,0 0 16 0,1 1 0 0,-1-1 0 0,3 1 16 15,-2 0 0-15,-1-1 0 16,1-1 0-16,-1 0 160 0,0 2-208 0,-1-1 80 0,1-2 128 0,0 1-176 0,0-1 176 31,-2 0-128-31,2 0 128 0,-1 0 0 0,-1 0-128 0,0 0 128 16,1-1 0-16,-1-1 0 0,1 1 0 0,1-1 0 0,-3 1 0 15,1 0 0-15,-1-1 0 0,1 1 0 0,1-1 0 0,-1 1 0 0,-1-1 0 0,0 1 0 0,0 0 0 32,2 1 0-32,-2-2 0 0,0 1 0 0,1 1-128 0,-1-2 128 0,0 1 0 15,1 1 0-15,-1-1 0 0,0 1-128 0,0-2 128 0,0 1-128 0,0 1 128 31,2 0-176-31,-2 0 176 0,0 0-208 0,-2 0 80 16,4-2 128-16,-4 2-192 0,2 0 192 0,0 0-192 16,0 0 192-16,0 0-128 0,0-1 128 0,0 1-128 15,-1 0 128-15,1 0-160 0,0 0 160 0,0 0-160 16,-1 0 32-16,1 0 0 0,0 0 0 0,-2 0 0 0,2 1-16 0,-1 1 0 16,1-2 0-16,0 0 0 0,-2-2-64 0,2 2-16 15,0 0 0-15,0-1 0 16,0 0-80-16,0 1-16 0,0-2 0 0,0 1 0 15,0-1-192-15,0 1-32 0,0-1-16 0,0 1-11664 16,-1 1-2320-16</inkml:trace>
  <inkml:trace contextRef="#ctx0" brushRef="#br0" timeOffset="3050.26">13615 7864 15663 0,'-1'-6'1392'0,"-2"1"-1120"0,2 0-272 0,-1 1 0 0,1 1 1248 0,-2-4 192 0,-1-4 32 0,-6-9 16 15,-1-7 432-15,-5-2 96 0,1 0 16 0,-4-2 0 0,1 2-400 0,-2-3-80 16,-1 3-16-16,-2-4 0 0,1 2-288 0,-4-6-64 16,2-1-16-16,-3-3 0 0,2 0-592 0,0 3-112 15,-1-1-16-15,-2-1-16 0,-2-1-112 0,-2 0 0 16,-1 3-16-16,-2 3 0 16,-3 2-112-16,-5 4 0 0,-5 0-16 0,-4 5 0 0,-3 5-32 0,-7 2 0 15,-4 1 0-15,-7 2 0 0,-1 0-16 0,-7 2-128 0,-2 4 192 0,-3 2-64 16,-3 2-128-16,-5 1 0 0,-3 2 0 0,-2 4 0 15,0 2 0-15,-1 7 128 0,-2 6-128 0,-1 2 0 16,3 2 0-16,-3 8 0 16,-5 5 128-16,-3 9-128 0,-5 8 0 0,3 5 0 15,8-5 0-15,-5 9 0 0,-2 7 0 0,1 0 0 16,5 4 0-16,8-3 0 0,11-6 0 0,1 5 0 0,1 9 0 16,4 0 0-16,9 4 0 0,9-4 0 15,9-2 0-15,9-4 0 0,5-2 0 0,8 2 0 16,6 0 0-16,8-1 0 0,7 2 0 0,8-4 0 15,7-4 0-15,5-5 0 0,1-10 0 0,6 2 0 0,7 6 0 0,5 1 0 16,6 0 0-16,6 0 0 0,6-1 0 0,7 0 0 16,2-3-192-16,3-6 192 15,0-6-160-15,5 0 160 0,8-1-208 0,5-1 48 16,2 0 16-16,-2-7 0 0,2-3 144 0,7-2-192 0,9-2 192 0,6-4-192 0,6-3 192 16,2-8-128-1,-2-2 128-15,1-5-128 0,3-4 128 0,3-4 0 0,3-2 160 0,-1-3-160 0,-8 4 176 0,0-4-176 16,5-1 192-16,-3 0-192 0,-3-1 256 15,1-3-64-15,2-3-16 0,1-1 0 16,1-5 16-16,-3-2 16 0,-4-2 0 0,-3-3 0 16,-1-4 32-16,-4 0 0 0,-3 2 0 0,-7-3 0 15,-2-2-16-15,-7-4 0 0,-3-2 0 0,-8 1 0 16,-5 1 16-16,-4-3 0 0,-4-1 0 0,-3-4 0 16,-2-4 64-16,-7 1 16 0,-9 1 0 0,-4-1 0 15,-4-5 48-15,-4-2 16 0,-6 3 0 0,-4-1 0 16,-1 1 48-16,-6-12 16 0,-2-7 0 0,-5-6 0 0,-3 1-176 15,-3-1-16-15,-3 2-16 0,-4 2 0 16,-4-1-240-16,-3-3 0 0,-6 2 128 0,-6-3-128 0,-7-1-256 16,-3 2-80-16,3 14-32 0,-9-7 0 15,-6-4-416-15,-6 2-96 0,-2 5-16 0,-7 1-13168 16,-7 1-2640-16</inkml:trace>
  <inkml:trace contextRef="#ctx0" brushRef="#br0" timeOffset="10871.49">5900 6768 3679 0,'0'1'320'0,"-2"-1"-320"0,2 1 0 0,0-1 0 16,0 0 576-16,-1 2 64 0,-1 1 0 0,0-1 0 0,-3 4 896 0,0 0 192 0,-1-2 48 0,0 3 0 15,2-1 32-15,1-2 16 16,0-1 0-16,2 0 0 0,0-2-432 0,2-1-96 0,0-1-16 0,1-1 0 15,2-2 224-15,0 0 32 16,3-2 16-16,1-4 0 0,0 0-192 0,-1 0-32 0,2-1-16 0,0-5 0 16,1 0-80-16,3-6-16 0,-2-2 0 0,3-4 0 15,2-6-320-15,1-4-64 0,3-3 0 16,-1-4-16-16,3 1-368 0,2-4-80 16,3 0-16-16,1-1 0 0,1-1-144 0,-3 8-16 0,-1 5-16 0,5-5 0 15,8-6-176-15,2 0 0 0,-2 5 0 0,-4 11 0 31,-5 6-448-31,-6 9-160 0,-6 9-32 0,-6 8-17888 0</inkml:trace>
  <inkml:trace contextRef="#ctx0" brushRef="#br0" timeOffset="11719.11">12755 6924 26719 0,'-1'-4'2368'0,"1"0"-1888"0,0 1-480 0,1-1 0 0,1 0 1776 0,0-2 256 0,1-5 48 0,3-8 16 16,2-6 16-16,5-5 16 0,1-1 0 0,3 0 0 15,2 1-1232-15,0-4-256 0,5-4-64 0,3-3 0 16,4-1-80-16,0 0-32 0,2 1 0 0,-1 0 0 16,2 4-224-16,3-3-48 0,0 2-16 0,-2 1 0 15,-1 5-176-15,-2 1 0 0,-1 3 0 0,-2 2-176 16,-4 5-480-16,-2 4-112 0,-2 3 0 16,-3 4-18944-16</inkml:trace>
  <inkml:trace contextRef="#ctx0" brushRef="#br0" timeOffset="23664.98">13928 6823 9215 0,'-3'-2'816'0,"0"2"-656"16,2 0-160-16,1 0 0 0,0 0 0 0,0 0 192 0,0 0-192 0,-2-3 192 0,2 1 832 0,3-4 192 0,1-1 16 0,6-6 16 0,1-1 1376 15,5-4 288-15,4-4 48 0,4-3 16 0,0-3-672 0,7-8-128 16,6-6-16-16,6-9-16 15,4-4-864-15,5-4-160 0,5-5-32 0,1 1-16 16,-5 5-624-16,4 1-112 0,2-2-16 0,3 1-11264 16,1 3-2256-16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26T18:20:07.979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6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2-26T18:20:27.455"/>
    </inkml:context>
  </inkml:definitions>
  <inkml:trace contextRef="#ctx0" brushRef="#br0">22196 10452 7359 0,'1'-7'656'0,"1"1"-528"0,-2 2-128 0,0 3 0 0,0-2 800 0,0-1 128 0,1-5 32 0,1-4 0 0,-1-4 1600 0,-1 2 320 16,0 2 64-16,-1 5 0 0,-1 1-192 0,-1 4-64 15,0 4 0-15,-1 3 0 0,1 5-688 0,-2 5-144 16,-1 3-16-16,-1 6-16 0,-1 3-752 0,-1 7-160 16,1 5-16-16,-2 4-16 0,3 1-464 0,0 3-96 0,2 5 0 0,1 2-16 15,3-1-128-15,1-4-32 16,3-4 0-16,-2-5 0 0,3-2-144 0,0-5 0 0,1-2 0 16,-3-4 0-16,1-2 0 0,0 0 160 0,0-3-160 15,-2 0 160-15,1-3 16 0,-1 1 0 0,-1-2 0 0,0 0 0 16,2-3 48-16,-2 0 16 0,0-3 0 0,0-1 0 15,1 0 0-15,-1-3 0 0,0-1 0 0,1-2 0 16,2 0-112-16,-1-1 0 0,0 0-128 0,1-3 192 16,0 1-192-16,0-2 0 0,0 1-144 0,1-2 144 31,0 1-640-31,0 0-48 0,1-1 0 0,-2-1-18752 0</inkml:trace>
  <inkml:trace contextRef="#ctx0" brushRef="#br0" timeOffset="468.22">22333 11129 10127 0,'1'0'896'0,"1"0"-704"0,-1 1-192 0,-1 1 0 16,0-2 784-16,0 1 128 0,0 2 32 0,2 1 0 15,-1 2 1712-15,0-1 352 0,1 4 64 0,-1-2 0 16,3 1-1088-16,-1 2-240 16,0-1-32-16,1-1-16 0,2 1-608 0,1-2-128 0,0 0-32 0,2 0 0 15,-2-2-176-15,1 0-48 16,3-1 0-16,2 0 0 0,-2-1-224 0,2 0-48 0,1-3-16 0,-2 0 0 16,-1-2-16-16,0 0 0 0,0-3 0 0,-1 0 0 15,0-1 80-15,0-2 16 0,0-1 0 0,0-1 0 16,-2-1-112-16,1 0-32 15,-3-1 0-15,1 1 0 0,-2-2 0 0,-1-1 0 0,1 0 0 0,-4 0 0 0,1 1 32 0,-4-1 16 16,-1 3 0-16,-1-2 0 0,-3 2-32 16,-1-1-16-16,-2 1 0 0,-3 1 0 0,0 0-64 0,-2 2-16 15,-2 1 0-15,0 1 0 0,0 1-112 0,0 2-32 16,-2 3 0-16,3 1 0 0,0 2-128 0,0 1 160 16,2 2-160-16,0 1 160 15,0 4-160-15,3-1 0 0,-1 4 0 0,3-1 128 16,-1 2-128-16,3 1 0 0,1 0 0 0,0-1 0 0,4-1-256 0,-1 2 64 0,3-2 0 0,1 1 16 31,2 0-208-31,1-3-64 0,2 1 0 0,-6-13 0 16,0 0-256-16,0 0-64 0,0 0-16 0,49 47 0 15,-49-47-976-15,0 0-192 0</inkml:trace>
  <inkml:trace contextRef="#ctx0" brushRef="#br0" timeOffset="1199.82">22832 11229 9215 0,'2'-4'816'16,"1"0"-656"-16,1-1-160 0,-2 2 0 0,1 1 2080 0,-1-3 384 0,3-2 80 0,3-7 16 0,2-3 1280 0,0-4 256 15,0 0 48-15,-2 1 16 0,-2 3-1664 0,-2 0-320 0,-1 3-64 0,-3 0 0 16,0 1-1248-16,-1 2-240 0,-4 1-48 0,0 0-16 15,-2 2-128-15,-3 1-32 0,0 1 0 0,-1 0 0 16,-2 3-96-16,0 2-32 0,0 1 0 0,-1 1 0 16,2 2-80-16,-1 0 0 0,-1 1-16 0,0 3 0 15,2 2-176-15,2-1 128 0,2 2-128 0,1 2 128 16,3 0-128-16,1 2 0 0,1 2 0 0,2-1 0 16,2 4 0-16,1-1-176 0,1-1 176 0,2-1-192 15,-6-16-96-15,0 0-32 0,0 0 0 0,32 52 0 0,-32-52 16 16,0 0 0-16,0 0 0 0,0 0 0 15,0 0 304-15,62 28-160 0,-52-28 160 0,0-1-128 0,-2-1 128 0,2-2 0 16,-1 0 0-16,-1-2 128 0,1 1 0 0,-2-2 16 16,0 1 0-16,0-1 0 0,-3 3 48 0,0-1 16 15,1 3 0-15,-2 2 0 0,-1 2 0 0,1 3 0 16,0 2 0-16,-2 4 0 0,1 3-80 0,-2 3 0 16,1 4-128-16,-1 3 192 0,0 3-192 0,0 3 0 15,0 1 0-15,0 1 0 0,2 1 0 0,-4-2 0 16,2 1 0-16,-1 1 0 0,-2-1 0 0,-1-1-160 15,-2 1 160-15,0-6-128 0,1-3-48 0,-2 2 0 16,-3 1 0-16,-1-1 0 0,-2-2 176 0,2-3 0 16,-1-2-144-16,1-4 144 0,0-1 0 0,-1-3 0 15,1-2 0-15,-2-1 0 0,2-2 128 0,1-3 64 0,-1-2 0 0,1-1 0 16,1-3 128-16,2-2 16 16,2-2 16-16,1-2 0 0,-1-2 80 0,2-3 16 0,2-3 0 0,1-5 0 15,1 0-16-15,1-4 0 0,2-5 0 0,2-2 0 16,1 0-48-16,1 0 0 15,4 2 0-15,-4 3 0 0,1 5-64 0,0 3 0 0,1 2-16 16,0-1 0-16,2 3-112 0,-1 0-32 0,-1 3 0 0,1 0 0 0,0-1-32 0,1 3-128 16,-1-1 192-16,2 0-64 15,-1 2-128-15,0 1 128 0,0-1-128 0,0 0 128 16,-1 1-128-16,0 0 0 0,-2 3 0 0,1 0 0 0,-2 1 0 0,1 0 0 16,-2 1 0-16,0 0 0 0,0 3 0 0,-2 0 0 15,0 1-144-15,2 1 144 16,-3 0-624-1,0 0-16-15,0 0 0 0,1 1 0 0,-1 1-352 0,0-1-80 0,0 2-16 0,-1-2 0 16,1 1-192-16,1-1-64 0,-1 0 0 0,2 1-18272 16</inkml:trace>
  <inkml:trace contextRef="#ctx0" brushRef="#br0" timeOffset="1500.43">23172 11068 17679 0,'-1'-7'384'0,"-1"4"64"0,1 0 32 0,1 0 32 0,0 2-512 0,0 0 0 0,-2-1 0 0,2 1 0 0,-1-2 3712 0,1 0 640 0,-1 0 128 0,-1 2 32 16,1 1-1904-16,-1 3-384 0,2 1-80 0,-1 0-16 0,-1 5-1200 0,2-1-240 16,-1 2-48-16,0 3-16 0,-1-1-176 0,1 3-48 31,1-4 0-31,-2 2 0 0,4 2-128 0,-2-1-16 0,3-1-16 15,-2 0 0-15,2-2-112 0,1-1 0 16,0 0-128-16,1-2 192 0,-1 1-192 0,0-2 144 0,0 0-144 0,2-2 128 16,1 1-128-16,-3-2 0 0,2 2 0 0,0-2 0 31,-1 2-464-31,-2-3-32 0,1 1 0 0,0 0 0 16,1-1-464-16,-1-2-112 0,0 1-16 0,2-2-17760 0</inkml:trace>
  <inkml:trace contextRef="#ctx0" brushRef="#br0" timeOffset="1922.7">23498 11050 10127 0,'2'-5'896'0,"-1"3"-704"16,1-1-192-16,-2 1 0 15,0 1 1824-15,0-2 336 0,0-3 64 0,0-2 16 0,-2-2 1520 0,1-1 304 16,-4 1 64-16,1 1 16 0,-1 4-1744 0,-4-1-352 15,1 2-64-15,-2 2 0 0,-2 2-1200 0,1 2-224 16,-2 1-48-16,1 1-16 0,0 3-224 0,1 0-32 16,1 1-16-16,0 2 0 0,2 2-224 0,1-2 176 15,1 1-176-15,2 0 160 0,3-1-160 0,1 0 0 16,1-2 0-16,2 1 0 0,4-2-256 0,1 0 0 0,-8-7 16 0,0 0 0 16,0 0-80-16,0 0 0 15,64 37-16-15,-64-37 0 16,0 0-240-16,0 0-32 0,0 0-16 0,61 35 0 15,-61-35-96-15,0 0-32 0,0 0 0 0,0 0 0 0,0 0-80 0,0 0 0 16,0 0-16-16,52 45 0 0,-51-39 368 0,-2-2 80 0,-3-1 16 0,-1 1 0 16,1 0 384-16,-3-1 0 0,0 0 192 0,0 0-64 15,-2 0 176-15,0 0 32 0,-4-1 16 0,0 1 0 16,0 0 192-16,1-2 32 0,0-1 16 0,0 2 0 0,2-2 32 16,0-2 0-16,1 2 0 0,2 0 0 15,2 0-624-15,-1 0-336 0,2 2 32 0,1-2 16 16,0 1-1696-1,3-1-320-15</inkml:trace>
  <inkml:trace contextRef="#ctx0" brushRef="#br0" timeOffset="2265.38">23809 10771 22111 0,'-1'-12'1968'0,"1"-1"-1584"0,-2 3-384 0,2 4 0 0,0 2 2096 0,0-4 336 0,-1-9 64 0,-2-10 0 16,0-4 288-16,2-2 48 16,-2 8 16-16,0 5 0 0,2 9-1616 0,1 5-320 0,0 6-64 0,0 4-16 15,0 5-368-15,1 3-80 0,1 4 0 0,0 4-16 16,1 2-144-16,-3-22-32 16,10 57 0-16,-10-57 0 0,9 69-64 0,-9-69 0 0,8 74-128 0,-5-38 192 15,0 0-192-15,-2-2 176 0,1-3-176 0,-1-2 160 0,0-3-32 16,1-2-128-16,-1-2 192 0,-1-2-64 0,2-2 80 0,-1-2 16 15,0-3 0-15,1-1 0 0,-1 0-96 0,1-2 0 16,-1-2-128-16,2-1 192 0,-2-1-192 0,1-2 128 16,1 0-128-16,-2-2 0 0,0-2 0 0,1 0-320 15,-1-2 64-15,1-1 0 16,-1 1-512-16,0-4-80 0,-1 0-32 0,0 1 0 16,-1-2-240-16,-2 0-48 0,-1-2-16 0,-3-1-17552 15</inkml:trace>
  <inkml:trace contextRef="#ctx0" brushRef="#br0" timeOffset="2468.64">23627 10956 5519 0,'4'-2'496'0,"-2"-1"-496"0,-1 1 0 0,2 1 0 15,-2-1 4032-15,1 1 704 16,2 1 128-16,3-1 48 0,3-1-592 0,4-1-112 0,4 2-32 0,1-2 0 16,-1 2-2272-16,0-2-464 15,2 1-96-15,-3 0 0 0,3 0-576 0,-2-1-96 0,1 2-32 0,-2 0 0 16,-1-1-336-16,1 1-80 15,-1-1-16-15,-3 2 0 0,-2 0-208 0,0 0-160 16,2 0 32-16,-2 0 0 16,1 2-624-16,-4-1-112 0,-1 2-32 0,-3 0-18480 15</inkml:trace>
  <inkml:trace contextRef="#ctx0" brushRef="#br0" timeOffset="2760.59">24080 10989 18431 0,'2'-4'1632'0,"-1"2"-1312"0,1 1-320 0,-1-1 0 16,0 2 2240-16,-1 0 384 0,0 2 80 0,2-1 16 15,-1 3 288-15,1 2 64 0,0 1 16 0,0 3 0 16,1 0-1744-16,-2 1-336 0,2 1-80 0,-2 0-16 15,2 1-368-15,-1-2-80 0,0 1-16 0,0-1 0 16,1 0-112-16,-2-2-16 0,2-1-16 0,-2 1 0 16,2-2-144-16,0 0-32 0,0-2 0 0,0 1 0 0,-1 0-128 0,0-1-144 15,1 0 144-15,-1-1-208 16,3 0-368-16,-2 0-64 0,1-1 0 0,-3 0-16 16,2 0-816-16,-2-2-176 0</inkml:trace>
  <inkml:trace contextRef="#ctx0" brushRef="#br0" timeOffset="3125.72">24515 10958 17503 0,'2'-4'1552'0,"-1"-1"-1232"16,-1 2-320-16,0 1 0 0,0 0 1088 0,-1-2 144 0,1-3 48 0,-3-6 0 15,0-1 1664-15,-1-1 352 0,-3 2 64 0,-3 3 16 16,0 4-1552-16,-3 3-304 0,1 3-64 0,-2 5-16 16,-2 0-736-16,-1 4-128 0,2 2-48 0,-2 3 0 15,1 2-144-15,2 2-48 0,0 2 0 0,2 0 0 16,4-1-112-16,0 3-32 0,5-1 0 0,1 0 0 16,2-21-64-16,0 0-128 0,16 61 176 0,-16-61-176 15,0 0 224-15,0 0-64 0,49 59-16 0,-49-59 0 0,0 0 224 0,60 34 32 16,-60-34 16-16,0 0 0 0,63 18 112 0,-63-18 32 15,51 3 0-15,-51-3 0 0,52-3-80 0,-52 3-16 16,48-7 0-16,-28 2 0 0,-3-1-128 16,-3 2-16-16,-3-2-16 0,-1 2 0 15,-1 0-304-15,-4-1 0 0,1 3 0 0,-3-1 0 16,-2 0-576-16,-1 2-240 0,0-1-32 0,-2 1-13584 16,-4 1-2720-16</inkml:trace>
  <inkml:trace contextRef="#ctx0" brushRef="#br0" timeOffset="3583.07">26093 10373 22111 0,'-7'0'1968'0,"3"0"-1584"0,4 0-384 0,1 3 0 0,-1 0 1312 0,-1 2 176 0,-2 4 48 0,-1 6 0 16,-3 9 672-16,-2 9 144 0,4 5 16 0,-1 4 16 16,2 5-944-16,1 2-192 0,2 2-32 0,1 1-16 15,1-1-704-15,0-1-144 0,1-1-32 0,1-2 0 16,0-6-320-16,-1-3 144 0,-2-38-144 0,7 61 0 15,-7-61 0-15,9 45 0 0,-5-28 0 0,-1-4 0 0,1-2 0 16,0-3-144-16,1-2 16 0,-1-3 0 16,0 0-1088-16,0-5-192 0</inkml:trace>
  <inkml:trace contextRef="#ctx0" brushRef="#br0" timeOffset="4128.46">25775 10548 23039 0,'3'-10'2048'0,"2"0"-1648"0,0 5-400 0,1 0 0 16,-2 3 1216-16,7-7 176 0,9-8 16 0,14-13 16 15,14-6 928-15,10-5 176 0,6 4 32 0,-2 6 16 16,0 8-1088-16,-1 5-208 0,1 4-64 0,-7 7 0 16,-6 4-704-16,-49 3-160 0,81 11-32 0,-81-11 0 15,0 0-112-15,76 55-16 0,-76-55-16 0,0 0 0 16,33 81-176-16,-33-50 192 0,-2 1-192 0,-6 2 192 0,-2 2-192 0,-4-1 0 15,-5-1 0-15,1-3 0 16,-5 0-256-16,-1-1 0 0,-1-3 16 0,-5-2 0 0,-1-2 16 0,-3-4 0 16,-2 1 0-16,-3-3 0 15,3-1 224-15,2-4 0 0,6-2 0 0,4-3 0 0,5-2 0 0,4-4 0 16,5-1 160-16,4-1-160 0,3-2 0 0,3 0 0 16,5-3 0-16,0 1 0 0,5-1 0 0,1 0 0 15,2-1 0-15,3 0 0 0,1 2 0 16,1-3 0-16,0 3 176 0,-1 1-176 0,-3-1 256 15,2 3-64-15,2-1 0 0,-18 3 0 0,0 0 64 0,53 5 16 16,-53-5 0-16,0 0 0 0,0 0-16 0,53 40-16 16,-53-40 0-16,0 0 0 0,0 0-96 0,33 63-16 0,-33-63 0 15,0 0 0-15,17 56-128 0,-17-56 0 0,0 0 0 0,10 53 0 16,-8-36 0-16,1 0 0 0,-1-1 0 16,-1-2 0-16,-1-14 0 0,0 0 0 15,0 0 0-15,18 54 0 0,-13-43 0 0,-1-3 0 16,0 2 0-16,0-1 0 0,2-1 0 0,0-2 0 15,-2 1 0-15,2-3 0 0,-1 2 0 0,1-3 0 0,1-1 0 0,0 0 0 0,-1-2 0 0,1 0 0 16,0-2 0-16,-2 1 0 16,1 0 0-16,0-2-256 0,1-2 64 0,-2 3 16 31,1-1-384-31,0-1-80 0,-1-1 0 0,1 1-16 31,0 0-1088-31,1 0-224 0,0 1-32 0,-2-1-14928 0</inkml:trace>
  <inkml:trace contextRef="#ctx0" brushRef="#br0" timeOffset="4530.64">26732 11067 11343 0,'7'-2'240'0,"-4"1"48"0,0-1 16 0,-1 1 32 0,1-1-336 0,-1 1 0 0,0 1 0 0,3-3 0 0,2 0 4320 0,1-1 800 0,2 0 144 0,0-2 80 0,1 1-2032 0,-2-1-416 0,-1 0-80 0,1-1 32 15,-1 0-1632-15,1 0-336 0,1 0-64 0,-1-1 16 16,0 2-224-16,-3-3-48 0,-1 1-16 0,-1 0 32 16,1-1-192-16,-4 1-32 0,1-2-16 0,-4 3 48 0,1-2-80 0,-4 1-16 15,0 1 0-15,-2 0 0 0,-3-1-112 0,-3 1-32 16,0 2 0-16,-4 0 48 0,1 3-192 0,-6-1 128 16,1 3-128-16,0 1 176 0,-2 2-176 0,2 0 0 15,3 3 0-15,1-1-128 0,4 2 128 0,2 2-160 16,1-1 160-16,3 4 0 0,1 0-192 0,1 1 192 15,2 0-192-15,1 1 192 0,2 0-160 0,2 0 160 16,2 0-192-16,-4-14 192 0,0 0 0 0,0 0 0 16,0 0-144-16,52 60 144 0,-52-60 0 0,0 0 0 0,0 0 0 15,0 0 0-15,72 35 208 0,-72-35-32 0,0 0-16 0,54 10 0 16,-54-10-160-16,0 0 192 16,0 0-192-16,66 5 192 0,-66-5-192 0,0 0-144 0,48 3 144 0,-35-3-208 31,-2 2-528-31,-1-2-96 0,-1 1-32 0,-2 0-19696 0</inkml:trace>
  <inkml:trace contextRef="#ctx0" brushRef="#br0" timeOffset="5058.1">27221 11030 23951 0,'12'-10'1056'0,"-5"3"224"0,0 1-1024 0,-1 1-256 0,-3 0 0 0,-2 2 0 0,4-1 2624 0,-1-4 480 0,1-6 96 0,3-5 0 0,-4-2-1184 0,-4 0-240 15,-2-2-48-15,-3 2-16 0,-4 1-912 0,-3 2-176 16,-3 1-48-16,0 4 0 0,-2 3-176 0,-1 3-32 16,-1 3-16-16,1 3 0 0,-1 3 16 0,1 4 0 15,3 1 0-15,-1 3 0 0,3 1-176 0,2 4-48 16,1 0 0-16,2 2 0 0,2 0-144 0,2 1 0 15,-1 4 0-15,3 0 0 0,2-1 0 0,0 1 0 16,0-22 0-16,0 0 0 0,12 56-288 0,-12-56 64 0,0 0 16 0,0 0 0 16,0 0 16-16,44 58 0 15,-44-58 0-15,0 0 0 0,0 0 192 0,0 0 0 0,0 0 0 0,0 0 0 16,65 15 0-16,-55-13 0 0,0-1 0 0,0 2 0 16,-10-3 224-16,0 0-64 0,0 0-16 0,0 0 0 15,0 0 48-15,55 55 0 0,-55-55 0 0,0 0 0 0,21 55-48 16,-21-55 0-16,0 0 0 0,13 70 0 0,-13-70-144 0,0 50 128 15,-2-26-128-15,-2 0 128 0,-1 0-128 0,-4 0 0 16,-2-2 0-16,-1-1 128 0,1-3-128 16,-2 1 0-16,-1-2 0 0,2-2 0 15,-3-1 0-15,3-2 0 0,-1-1 0 0,0 0 0 0,1-2 192 0,0-2-64 16,2-2 0-16,2 0 0 0,1-4 128 0,0 0 0 0,3-1 16 16,-2-1 0-1,2-2-272-15,-1-3 0 0,1-1-176 0,3-2 176 16,1-1-640-1,0-3 0-15,-4 0-16 0,1-2 0 0,3 1-448 0,1-2-96 0,1 0-16 0,2 0-18144 16</inkml:trace>
  <inkml:trace contextRef="#ctx0" brushRef="#br0" timeOffset="5501.65">27408 10860 2751 0,'8'-3'256'0,"-6"2"-256"0,-2 1 0 0,3 0 0 0,-1 0 3008 0,0 1 544 0,-3 1 112 0,2 1 32 0,1 2 768 0,1 2 144 16,-5 2 48-16,2 2 0 16,0 0-1840-16,0 4-384 0,0 3-64 0,-3 0 0 0,2-4-1344 0,-2-2-272 15,2-2-48-15,-1 0-16 0,1-1-176 0,0 1-48 16,1 3 0-16,0 4 0 0,0-17-224 0,0 0-48 16,-2 41-16-16,1-34 0 0,-1 0-32 0,1 2 0 31,-1-7 0-31,1 3 0 0,0-1-144 0,1 0 0 0,0-2 144 0,1-1-144 15,-2 0 0-15,1-1 144 0,0-2-144 0,0-3 0 16,-2 0 240-16,2-1-64 0,2-5-16 0,-2 1 0 16,-2 0 32-16,2 0 0 0,3-4 0 0,-3 3 0 15,0 5-32-15,1-1 0 0,1 0 0 0,1-2 0 16,0 2-160-16,-1 2 160 0,3-1-160 0,2 2 160 16,-2 1-160-16,2 3 160 0,3 0-160 0,0 1 160 15,-10-1-160-15,0 0 0 0,0 0 0 0,0 0 0 16,62 21 0-16,-62-21 0 0,0 0 0 0,0 0 0 15,70 15 144-15,-70-15-144 0,0 0 160 0,55 1-160 16,-40-4 144-16,-1 0-144 0,2 1 128 0,-3-3-128 0,-5 1 0 16,-1 0 0-16,2 0 0 0,-1-1 0 15,1 1-640-15,-1 1 0 0,0 0 0 0,0 2 0 16,-3 0-544-16,1 1-112 0,-3 0-32 0,1 0-18416 16</inkml:trace>
  <inkml:trace contextRef="#ctx0" brushRef="#br0" timeOffset="5852.63">27839 11088 12895 0,'6'-5'576'0,"-3"4"112"0,1-2-560 0,-1 2-128 0,0-1 0 0,-2 1 0 0,3-2 2432 0,-1 0 448 0,3-2 80 0,2-1 32 16,4-2 768-16,-2 1 144 0,-5 1 48 0,1 0 0 15,-1 2-2208-15,3-3-432 0,-1 1-96 0,-2-2 0 16,1 1-608-16,0-2-112 0,-2-1-32 0,-1 0 0 15,-2 2-112-15,0-2-32 0,-1 0 0 0,-2-3 0 16,-4 4-64-16,-1-3-32 0,-3 2 0 0,0 2 0 16,0 2-16-16,-1 2 0 0,0 1 0 0,-2 3 0 0,-5 3-208 0,2 1 144 15,6 5-144-15,-3 1 128 16,1 1-128-16,-1 4 0 0,3 2 0 0,3 0 0 16,3 2 0-16,1-1 0 0,2 0 0 0,3-2 0 15,-2-16 0-15,0 0 0 0,0 0 0 0,0 0 0 16,34 64 0-16,-34-64 0 0,0 0 0 0,0 0 0 0,0 0 128 0,64 38-128 15,-64-38 0-15,0 0 128 0,0 0-128 0,0 0 0 16,56 15 0-16,-42-12-176 16,3-1-240-16,-17-2-48 0,46 1-16 0,-21-1 0 15,-25 0-416-15,58-4-96 0</inkml:trace>
  <inkml:trace contextRef="#ctx0" brushRef="#br0" timeOffset="6263.24">28493 10801 11055 0,'-7'-9'976'0,"3"5"-784"0,3 0-192 0,-2 1 0 15,0 2 5408-15,0-1 1040 0,-1 1 208 0,-2-2 32 16,-4-1-3904-16,-4 0-784 0,-3-1-144 0,0 1-48 16,0 3-896-16,1-1-176 0,0 2-32 15,0 0-16-15,2 2-368 0,0 1-64 0,3 1 0 0,1 1-16 16,2 2-240-16,0 1 128 15,4-1-128-15,1 1 0 0,2 1 0 0,1-9 0 0,0 0 0 0,0 0 0 16,0 0-304-16,0 0 48 0,32 55 16 0,-32-55 0 16,0 0 0-16,0 0 0 0,54 31 0 0,-54-31 0 15,0 0 48-15,54 20 16 0,-54-20 0 0,0 0 0 0,0 0 176 0,65 26-160 16,-65-26 160-16,0 0-160 0,0 0 160 0,0 0 0 16,63 37 0-16,-54-30 0 0,-1 0 0 0,-3 0 144 15,-1 0-144-15,-1 0 160 0,-3-1 144 0,-3-2 16 0,-1 1 16 0,-4 0 0 16,3 1 96-16,-4-2 16 0,-1 2 0 0,-4 1 0 31,0-2 0-31,-3 3 0 0,-1-1 0 0,-2 2 0 0,-2 0 192 0,-2-2 32 0,0 0 16 0,-1 0 0 16,3-1-224-16,1-2-32 0,2 0-16 0,4-1 0 15,5-1-720-15,0-1-144 16,0 0-16-16,7-1-16 0,6 3-544 0,3-1-128 0,-6-2 0 0,0 0-12784 31,0 0-2544-31</inkml:trace>
  <inkml:trace contextRef="#ctx0" brushRef="#br0" timeOffset="6675.23">28886 10839 21183 0,'2'-13'944'0,"-2"8"192"0,0-2-912 0,0 1-224 15,-2 2 0-15,1 1 0 0,-2 0 2016 0,-1-4 352 0,-3-1 80 0,-6-4 16 0,-1 1 256 0,-5 1 48 16,0 4 16-16,-1 2 0 0,-1 3-1600 0,-2 2-320 0,0 3-64 0,1 2-16 16,-1 3-224-16,2 0-48 0,3 3-16 0,1-1 0 15,4-2-304-15,0 0-64 0,3 4-128 0,1-2 192 16,0 1-192-16,5-1 0 0,2-1-144 0,4 1 144 16,-2-11-224-16,0 0 48 0,0 0 16 0,0 0 0 15,44 50-80-15,-44-50-16 0,0 0 0 0,52 27 0 16,-52-27 48-16,0 0 0 0,68 28 0 0,-68-28 0 15,0 0 208-15,63 27-192 0,-63-27 192 0,0 0-192 16,0 0 192-16,60 36 0 0,-60-36 0 0,0 0 0 16,0 0 0-16,0 0 0 0,0 0-128 0,0 0 128 0,0 0 0 0,-6 48 128 15,-4-42 0-15,-1-2-128 0,-2-1 256 16,-1 1-48-16,-2-1-16 0,-1 0 0 0,-1 0 128 0,-2 0 32 16,2-2 0-16,0 2 0 0,1-2 96 0,1 1 0 15,0-1 16-15,1-1 0 0,1 2-624 0,3-1-128 16,2-1-32-16,2 0 0 15,1 1-464-15,5-1-112 0,1 0 0 0,3 2-18192 0</inkml:trace>
  <inkml:trace contextRef="#ctx0" brushRef="#br0" timeOffset="6946.21">29081 10835 35935 0,'0'-3'3200'0,"0"2"-2560"0,0-1-512 0,-1 2-128 16,2 0 912-16,-2-1 176 0,-1-1 16 0,1 2 16 16,-2 0 32-16,0 0 0 0,-1 3 0 0,0 1 0 15,1 3-480-15,-1 2-96 0,-1 4 0 0,1-1-16 0,1 3-288 0,1-1-48 16,0 1-16-16,1 1 0 0,-1-1-208 0,2-1 0 16,0 2 0-16,2-2 0 0,-1-3 0 0,1 1 0 15,0-2 0-15,3-3 0 0,0 0-128 0,1-2 128 16,1 0-192-16,0-3 192 15,3 1-640-15,0-1-32 0,0-1 0 0,0-2 0 32,-1-1-608-32,1 1-112 0</inkml:trace>
  <inkml:trace contextRef="#ctx0" brushRef="#br0" timeOffset="7668.11">29320 10828 25791 0,'1'3'1152'0,"-1"-2"224"0,0 2-1104 0,0 0-272 16,-1-1 0-16,-1 0 0 0,0 2 2448 0,-3 2 432 0,0 4 96 0,-2 4 16 16,-3 1-1264-16,3 4-240 15,0-2-48-15,1 1-16 0,2 0-832 0,2-1-160 0,2-1-48 0,2-2 0 16,1-1-224-16,1-1-160 0,1-2 192 0,-5-10-192 0,0 0 208 16,0 0-64-16,0 0-16 0,56 29 0 15,-42-28 96-15,0-2 16 0,1-1 0 0,2-2 0 0,-1-2 16 0,-2-1 0 16,0 0 0-16,-3-1 0 0,2-1 0 0,-3 1 0 15,0-1 0-15,-3 1 0 0,0-2 0 0,-1-3 16 16,-2 0 0-16,-1-1 0 0,-3 0-16 0,-2-1-16 16,-1-1 0-16,-2-1 0 0,-4 2-64 0,-1-2-16 15,-2 0 0-15,-1 3 0 0,-3 2-160 0,1 2 0 16,-1 3 144-16,-1 2-144 0,3 3 128 0,-1 1-128 0,1 4 160 16,0 0-160-1,2 2 0-15,2 1 128 0,2 1-128 0,1 1 0 0,3 1-160 0,-1-1-80 0,4 1-16 0,-1-2 0 31,4 1-112-31,1-1-16 0,2 0-16 0,4-1 0 16,1 0 128-16,-10-6 16 0,0 0 16 0,0 0 0 16,65 14-16-16,-46-14-16 0,3-2 0 0,-3 1 0 15,0 0 16-15,-2-2 0 0,1 0 0 0,1 2 0 16,-3-2 112-16,3 1 144 0,-19 2-208 0,0 0 80 16,52-1 128-16,-52 1 0 0,0 0 0 0,0 0-128 0,51 13 128 15,-51-13 0-15,0 0 0 0,0 0 0 0,0 0 0 0,0 0 0 16,0 0 192-16,25 58-64 0,-27-47 128 15,-4 0 48-15,-1 0 0 0,0 1 0 0,3-5 208 0,-2 1 32 16,-1-1 16-16,1-1 0 0,1 0-48 0,0-3-16 16,1-1 0-16,1 0 0 0,0-4-176 0,2 1-48 15,1-3 0-15,1-2 0 0,1-1-48 0,1-2-16 16,1 1 0-16,0-2 0 0,3-1-208 0,-1-2 128 16,1 3-128-16,1-1 0 0,4-2 0 0,0-1 0 15,3 0-128-15,0 0 128 0,2 0-272 0,0 1 48 16,1 0 16-16,2 1 0 0,0 0-96 0,-2 2-16 0,2 3 0 15,-3 2 0-15,-2 0 80 0,1 4 16 0,-16 1 0 0,0 0 0 16,0 0 96-16,0 0 128 0,59 30-208 0,-59-30 80 16,0 0 128-16,0 0-128 0,0 0 128 0,23 66-128 15,-23-66 128-15,0 0 0 0,0 0 160 0,0 0-160 16,16 61 192-16,-16-61-48 0,0 0-16 0,0 0 0 16,0 0-128-16,0 0 0 0,0 0 0 0,0 0 128 15,0 0-384-15,0 0-96 0,0 0-16 0,0 0 0 16,0 0-560-16,0 0-112 0,0 0-32 0,0 0-12176 15,0 0-2432-15</inkml:trace>
  <inkml:trace contextRef="#ctx0" brushRef="#br0" timeOffset="7819">29467 10596 24879 0,'-34'-17'2208'0,"18"9"-1760"0,5 1-448 0,2 1 0 0,4 3 3136 0,1 2 560 0,-1-2 96 0,0 0 32 0,-2-3-2352 0,-3 2-480 16,-2 1-96-16,1 3 0 15,0 6-1536-15,0 4-288 0,-1 5-64 0,1 2-16 0</inkml:trace>
  <inkml:trace contextRef="#ctx0" brushRef="#br0" timeOffset="9138.46">22868 12297 11055 0,'2'-1'976'0,"-2"-1"-784"0,0 1-192 0,0 1 0 0,0 0 1376 0,-2-2 224 16,1 1 64-16,-1 0 0 0,0-1 1536 0,-1 1 320 16,-3 2 64-16,0 2 16 15,-2 4-1152-15,0 2-224 0,-2 3-48 0,-3 5-16 16,-1 6-928-16,-3 5-176 0,-2 6-32 0,-2 4-16 0,0 4-416 0,-1 4-80 15,-1 3 0-15,0 2-16 0,2 5-32 0,0 2 0 16,4 5 0-16,1-1 0 0,5 0-144 0,3-4-48 16,2-4 0-16,3-5 0 0,2-2-144 0,4-5-128 15,1-4 192-15,0-3-192 0,-4-35 400 0,13 57-16 0,-13-57-16 0,18 51 0 16,-18-51 96-16,0 0 32 0,38 63 0 0,-38-63 0 16,0 0-48-16,47 48 0 15,-47-48 0-15,0 0 0 0,0 0 0 0,62 41 0 0,-62-41 0 0,0 0 0 16,0 0-32-16,0 0-16 0,58 22 0 0,-58-22 0 15,0 0-144-15,0 0-16 0,0 0-16 0,0 0 0 16,0 0-224-16,0 0 176 0,0 0-176 0,0 0 160 0,0 0-160 16,0 0-144-16,0 0 144 0,18-15-208 15,-20 10-624-15,-3-1-128 0,1 0-32 0,-2 1 0 32,2-1-320-32,-1-1-64 0,-1 1-16 0,0-1-12912 0,-1-1-2592 0</inkml:trace>
  <inkml:trace contextRef="#ctx0" brushRef="#br0" timeOffset="11008.21">23072 13005 11967 0,'1'0'1072'0,"-1"0"-864"0,0-2-208 0,0 2 0 0,2 0 1056 0,-2 0 160 0,0-1 48 0,1 1 0 0,-1-1 1664 0,1 1 336 16,2 0 64-16,-1 0 0 0,2 0-880 0,-1 1-176 16,1 3-32-16,2-1-16 0,-6-3-992 0,0 0-192 15,0 0-32-15,0 0-16 0,25 50-480 0,-21-36-112 16,0 4-16-16,1 0 0 0,-5-18-160 0,7 41-32 16,-4-19-16-16,-1-1 0 0,0-2-48 0,-1 1-128 15,1 0 192-15,-2-3-64 0,1-1-128 0,0-2 160 0,-1 0-160 16,0-3 160-16,2-1-160 0,-2-2 160 15,-2 0-160-15,2-3 160 0,-1-1-16 0,1-2 0 0,0 1 0 0,0-3 0 16,0 0 64-16,0-3 16 0,0 0 0 0,0-1 0 16,-1-2 48-16,1-1 16 15,0-1 0-15,1-1 0 0,-1-2-32 0,1 0-16 0,1-2 0 0,1 0 0 16,-2 0-64-16,2-2-16 0,0-4 0 0,1 1 0 16,0 0-160-16,0-2 128 0,2 0-128 15,1 2 128-15,0-1-128 0,2 2 0 0,-1 3 0 0,2 2 128 16,1 2-128-16,1 1 0 0,0 4 0 0,-12 5 0 15,0 0-144-15,0 0-16 0,0 0 0 0,0 0 0 0,63 26-32 16,-59-23-16-16,-1 0 0 0,-1 0 0 16,1 1 32-16,-3-4 16 0,0 0 0 0,0 0 0 0,0 0 32 0,0 0 0 15,20 54 0-15,-20-54 0 0,0 0 128 0,11 42-128 16,-11-42 128-16,5 27-128 16,-5-27 128-16,0 0 0 0,5 40 0 0,-5-30 0 0,2-1 0 0,-2 0 0 15,0-2 128-15,0-1-128 16,0-1 176-16,-2-2-48 0,2 0 0 0,0 0 0 15,-1-3 0-15,-1 0 0 0,2-2 0 0,-1 0 0 16,1-1 32-16,0-3 0 0,-1 2 0 0,1-3 0 16,0 0-160-16,0-2 192 0,1-1-192 0,0-2 192 15,1-1-192-15,-1 0 0 0,3-1 0 0,-1 0 128 16,2-2-128-16,0-1 0 0,2-2 0 0,2-3 0 0,1 1-160 0,1 1 160 16,0 4-208-16,1 3 80 0,-1 4-32 0,-11 9 0 15,0 0 0-15,0 0 0 0,0 0 0 0,0 0 0 16,49 40 0-16,-49-40 0 0,9 35 160 0,-9-35-192 15,7 44 192-15,-6-20-192 0,1 3 192 0,-1-2 0 0,-1 2 0 16,1-1-128-16,1-5 128 0,-1-1 0 16,1-2-144-16,-1-3 144 0,1-2 0 0,-1-3 0 0,-1-10 0 0,0 0 0 15,0 0-128-15,0 0 128 0,0 0 0 0,0 0 0 0,0 0-256 0,0 0 32 16,0 0 0-16,0 0 0 16,0 0-848-16,0 0-160 0</inkml:trace>
  <inkml:trace contextRef="#ctx0" brushRef="#br0" timeOffset="11442.8">23712 13139 26719 0,'0'4'1184'0,"0"-1"240"0,0 0-1136 0,0 0-288 0,0 0 0 0,-2-2 0 0,2 3 2160 0,0 2 368 0,-1 4 80 0,1 4 16 0,0 3-896 0,1 0-160 16,1-2-32-16,-1 2-16 0,2-1-928 0,0-3-176 15,-3-13-32-15,0 0-16 16,0 0-192-16,21 43-48 0,-21-43 0 0,0 0 0 16,0 0-128-16,0 0 0 0,0 0 144 0,0 0-144 15,61 20 0-15,-61-20 0 0,0 0 0 0,0 0 0 0,45-20 0 0,-34 12 0 16,0-2 0-16,-1 0 128 0,2 0-128 0,-4-1 176 16,-1 1-176-16,-1-1 192 0,-1-2 0 0,-2 3 16 15,0-3 0-15,-1 2 0 0,-4-2 96 0,1 1 16 16,-2 2 0-16,0 0 0 0,0 1-16 0,0 2 0 15,1 3 0-15,-1 0 0 0,1 4-16 0,1 0 0 16,0 3 0-16,-1 2 0 0,1 2-128 0,1 3-32 16,0 4 0-16,0 2 0 0,1-1-128 0,1 2 0 15,-2-17 0-15,5 40 0 0,-5-40 0 0,4 30 0 16,-4-30 0-16,0 0 0 0,0 0-128 0,0 0 128 0,0 0-160 0,15 41 160 16,-15-41-192-16,0 0 192 0,0 0-208 0,0 0 80 15,0 0 128-15,0 0-208 0,0 0 80 0,45 41 128 16,-45-41-352-16,0 0 48 0,0 0 16 0,51-13 0 31,-51 13-480-31,28-16-112 0,-28 16-16 0,22-18-18752 0</inkml:trace>
  <inkml:trace contextRef="#ctx0" brushRef="#br0" timeOffset="11746.09">24147 12639 23039 0,'-2'0'2048'0,"2"0"-1648"0,0 1-400 0,0 1 0 0,0 1 2672 0,0-1 448 0,0 3 80 0,0 3 32 0,0-8-992 0,2 34-192 15,-2-34-32-15,3 57-16 0,-1-25-944 0,0 3-192 16,1 5-32-16,-1-1-16 0,1 4-304 0,0-2-48 16,0 0-16-16,3-2 0 0,-6-39-160 0,17 71-32 15,-17-71-16-15,9 61 0 0,-9-61 80 0,10 48 0 16,-10-48 16-16,0 0 0 0,7 52 0 0,-7-52 0 0,0 0 0 0,0 0 0 15,0 0-80-15,33 47-32 0,-33-47 0 0,0 0 0 16,0 0-224-16,0 0 176 0,0 0-176 0,0 0 160 16,0 0-288-16,0 0-64 0,0 0-16 0,0 0 0 31,0 0-768-31,0 0-160 0,0 0-16 0,0 0-16 16,0 0-240-16,41-13-32 0</inkml:trace>
  <inkml:trace contextRef="#ctx0" brushRef="#br0" timeOffset="12379.09">24424 12687 18431 0,'0'-1'1632'0,"0"1"-1312"0,1 0-320 0,-1 1 0 0,0 0 1616 0,0 1 256 15,0 2 48-15,0 4 16 0,-1 4 1232 0,-1 5 240 0,1 4 48 0,1 3 16 16,0 1-1792-16,0 2-352 0,3 4-80 0,-2 3-16 16,2 3-464-16,1 1-80 0,-1 2-32 0,0-4 0 15,1 1-272-15,-4-37-48 0,7 62-16 0,-7-62 0 16,4 50-32-16,-4-50-16 0,6 41 0 0,-6-41 0 15,0 0-16-15,11 46-16 0,-11-46 0 0,0 0 0 16,0 0-112-16,0 0 0 0,0 0-128 0,21 44 192 16,-21-44-192-16,0 0 0 0,0 0 0 0,0 0 0 15,0 0-464-15,0 0-96 0,0 0-16 0,0 0 0 16,0 0-384-16,0 0-96 0,0 0-16 0,0 0-18288 16</inkml:trace>
  <inkml:trace contextRef="#ctx0" brushRef="#br0" timeOffset="12595.85">24282 13032 35935 0,'5'1'1600'0,"-1"-1"320"0,1 0-1536 0,1 1-384 0,-2-1 0 0,-1 0 0 16,3 0 1472-16,-6 0 208 15,0 0 48-15,0 0 16 0,79 0-432 0,-79 0-96 0,0 0 0 0,0 0-16 16,0 0-320-16,54-2-64 0,-54 2-16 0,0 0 0 15,0 0-368-15,52-6-80 0,-52 6-16 0,0 0 0 16,51-6-336-16,-51 6 0 0,0 0 0 0,49-5 0 16,-49 5-912-16,0 0-112 0,0 0 0 0,0 0-20368 15</inkml:trace>
  <inkml:trace contextRef="#ctx0" brushRef="#br0" timeOffset="12871.3">24826 13043 30399 0,'2'1'1344'0,"-2"-1"288"0,1 2-1312 0,-1-1-320 0,0 2 0 0,0 0 0 15,0 0 2272-15,0-3 384 0,0 0 80 0,1 32 16 16,-1-32-1408-16,0 37-288 0,0-37-48 0,2 34-16 15,-2-34-368-15,0 0-80 0,4 44-16 0,-4-44 0 16,0 0-304-16,0 0-64 0,0 0-16 0,13 49 0 16,-13-49-144-16,0 0 0 15,0 0 0-15,0 0 0 0,0 0-288 0,0 0-96 16,0 0 0-16,0 0-16 16,0 0-720-16,0 0-144 0</inkml:trace>
  <inkml:trace contextRef="#ctx0" brushRef="#br0" timeOffset="13347.47">25140 13071 23951 0,'0'0'1056'0,"0"0"224"0,0 0-1024 0,0 0-256 0,0 0 0 0,13 43 0 15,-13-39 1728-15,0 3 272 0,0-7 64 0,0 0 16 16,5 48-416-16,-5-48-64 15,4 38-32-15,-4-38 0 0,0 0-688 0,7 44-144 0,-7-44-32 0,0 0 0 16,0 0-176-16,0 0-32 16,0 0-16-16,0 0 0 0,0 0-256 0,0 0-48 15,0 0-16-15,0 0 0 16,0 0-160-16,0 0 128 0,0 0-128 0,0 0 128 16,0 0 64-16,0 0 0 0,0 0 0 0,3-4 0 15,-6-8 32-15,1 1 16 0,0 1 0 0,-1-3 0 16,2-1 32-16,1-3 16 0,-1-1 0 0,1 0 0 0,1-2-48 0,2 0-16 15,1 3 0-15,0-1 0 0,3 2-224 0,0 1 128 16,2 1-128-16,2-1 0 0,2 4 0 16,1 1 0-16,-1 3 0 0,-13 7 0 0,0 0 0 0,0 0 0 15,59-3 0-15,-59 3 0 0,0 0 0 0,0 0-128 16,58 37 128-16,-58-37 0 0,0 0 0 0,32 48 0 16,-32-48 0-16,0 0 0 0,23 51 144 0,-23-51 48 15,0 0 0-15,11 52 0 0,-11-52 64 0,5 33 32 16,-5-33 0-16,0 0 0 0,4 41 32 0,-4-41 16 0,0 0 0 15,0 0 0-15,0 0-80 0,0 0-32 0,14 45 0 0,-14-45 0 16,0 0-224-16,0 0-288 16,0 0 64-16,0 0 16 15,0 0-752-15,0 0-160 0,0 0-32 0,0 0-12528 16,0 0-2512-16</inkml:trace>
  <inkml:trace contextRef="#ctx0" brushRef="#br0" timeOffset="13778.27">25729 13025 26719 0,'1'-2'2368'0,"-1"1"-1888"0,0-1-480 0,0 1 0 0,-1 1 1600 0,-1 0 208 0,1 1 48 0,0-1 16 0,-2 3 384 0,-1 0 80 15,-2 3 16-15,0 1 0 0,1 0-1296 0,0 1-256 16,1-1-48-16,0 2-16 0,1 1-352 0,0 0-80 15,2 1-16-15,-1-1 0 0,2 2-288 0,0-12 128 0,0 0-128 0,12 46 0 16,-12-46 0-16,0 0 0 0,27 45 0 16,-27-45 0-16,0 0 128 0,0 0-128 0,56 42 0 0,-56-42 0 15,0 0 0-15,0 0 128 16,64 7-128-16,-64-7 0 0,0 0 192 0,43-12-64 16,-43 12 0-16,32-19-128 0,-32 19 384 0,25-20-48 0,-14 9 0 0,-2 0 0 15,-2 0 16-15,-4-4 0 16,-2 1 0-16,-2-1 0 0,-4-2 32 0,0 0 0 0,-4 0 0 0,-2 0 0 15,0 0-192-15,-2 0-48 0,-4 0 0 0,1 2 0 16,-1 2-144-16,-1 2 0 16,0-1 0-16,1 5 0 0,1 2-320 0,1 0 0 0,-1 4 0 0,2 1 0 31,3 0-128-31,1 3 0 0,0 1-16 0,2-1 0 16,-2 4-112-16,3 0-32 0,1 3 0 0,2 0 0 0,1 2-16 0,3 0 0 0,0-12 0 0,0 0 0 15,0 0-368-15,31 52-80 0,-31-52-16 0,0 0-17120 0</inkml:trace>
  <inkml:trace contextRef="#ctx0" brushRef="#br0" timeOffset="14397.7">26124 13139 20271 0,'-2'10'1792'0,"0"-6"-1424"0,1 0-368 0,1-4 0 15,0 0 2000-15,0 0 336 0,0 0 64 0,-2 15 16 16,2-10 528-16,0-5 96 0,0 0 32 0,0 0 0 15,3 30-1856-15,-1-25-384 0,-1 0-64 0,0-1 0 16,1-1-192 0,-2 0-48-16,1-1 0 0,1 0 0 0,-2-1-208 0,1-1-64 15,-1 2 0-15,0-1 0 0,0 1-48 0,0-2-16 16,0-2 0-16,0 2 0 0,0-1 48 0,1-2 0 0,-1 0 0 0,0-1 0 0,2-2 64 0,-1 0 16 16,1-2 0-16,-2 0 0 0,3-1-80 0,-1-1-16 15,1 0 0-15,1-1 0 0,1 0-64 0,-1-2-16 16,2 0 0-16,1 2 0 15,0 2-144-15,0 1 0 0,3 1 0 0,-2-2 0 0,-1 5 0 0,2 1 0 32,1 1 0-32,1-1 0 0,-11 3-144 0,0 0-16 15,0 0 0-15,0 0 0 0,61 21-96 0,-61-21 0 16,0 0-16-16,0 0 0 0,42 48 80 0,-42-48 32 16,0 0 0-16,20 47 0 0,-20-47 160 0,0 0-160 0,14 41 160 0,-14-41-160 15,0 0 160-15,0 0-160 0,7 39 160 0,-6-33-160 16,-1-2 160-16,0 0 0 0,0-1 128 0,0-2-128 15,2-1 256-15,-2-1-32 0,0 0 0 0,-2-2 0 16,4-1-16-16,-2-2 0 0,0-1 0 0,1-3 0 16,1 2-16-16,-1-1 0 0,0-2 0 0,1-1 0 15,1 1 0-15,-2-2-16 0,2 1 0 0,1-2 0 16,0-2-176-16,1 0 160 0,2-2-160 0,0-3 160 16,0 0-160-16,3 0 0 0,0-1 0 0,2 4 128 0,5 1-128 15,0 3-176-15,0 3 48 0,-1 2 0 0,-4 2-192 0,0 4-48 16,0 2 0-16,-3 2 0 0,-9-1 80 15,0 0 16-15,0 0 0 0,0 0 0 0,0 0 112 0,48 50 32 16,-48-50 0-16,0 0 0 0,13 51 128 0,-13-51 0 16,5 38 0-16,-5-38 0 0,3 39 128 0,-3-39 16 15,1 37 0-15,-1-37 0 0,3 31 16 0,-3-31 0 16,0 0 0-16,5 33 0 0,-5-33-160 0,0 0 0 16,0 0 0-16,0 0 0 15,0 0-608-15,0 0-48 0,0 0-16 0,0 0 0 16,29 48-672-16,-23-47-128 0</inkml:trace>
  <inkml:trace contextRef="#ctx0" brushRef="#br0" timeOffset="14633.41">26865 12985 29487 0,'4'-3'1296'0,"-4"2"288"0,1 1-1264 0,-1 0-320 16,0 0 0-16,0 1 0 0,0 1 2480 0,0 0 432 0,-1 3 96 0,-2 3 0 0,0 2-1280 0,0 3-272 0,1 2-48 0,-1 1-16 15,0 1-304-15,3-17-64 0,-3 32-16 0,3-32 0 0,0 30-336 0,0-30-64 16,0 0-16-16,6 44 0 16,-6-44-336-16,0 0-80 0,0 0-16 0,17 48 0 0,-17-48-160 0,0 0 0 15,0 0 0-15,0 0 0 16,0 0-512-16,42 44-64 0,-42-44-32 0,0 0 0 16,0 0-944-16,0 0-192 0</inkml:trace>
  <inkml:trace contextRef="#ctx0" brushRef="#br0" timeOffset="15111.89">27229 13212 26719 0,'6'-2'2368'0,"-3"0"-1888"0,-1 1-480 0,1-1 0 16,0 1 2048-16,-2 0 304 0,2-2 64 0,3 0 16 15,2-1-448-15,2-3-96 0,3-2-16 0,-2-1 0 16,1 0-880-16,-1 1-176 0,0-3-48 0,1-1 0 15,-3 1-128-15,0-2-16 0,-2 1-16 0,-3-1 0 16,-2 0-176-16,-2 0-48 0,-3-1 0 0,-3 1 0 0,-1 3-176 0,-1 1-32 16,-2 3-16-16,-2 1 0 0,0 4 32 0,-4 0 0 15,1 2 0-15,-1 4 0 16,2 1-192-16,0 0 128 0,0 4-128 0,0 1 128 0,2 1-128 0,1 2-224 16,2 1 48-16,1 0 16 0,4 3-144 0,0 0-16 15,2 1-16-15,2-1 0 16,2-1-80-16,-2-16-16 0,0 0 0 0,11 39 0 0,-11-39 176 0,0 0 48 0,0 0 0 15,0 0 0 1,0 0 208-16,0 0 0 0,59 30-160 0,-59-30 160 16,0 0 0-16,34-11 0 0,-34 11 0 0,0 0 0 15,34-16 0-15,-24 10 192 0,-2-1-192 0,2 2 192 16,-1-1-16-16,-1 0 0 0,-2 1 0 0,-1 1 0 0,0-1-16 0,-2 2 0 0,-2 2 0 0,-1 0 0 16,-1 2 80-16,-2 0 16 15,1 4 0-15,-1 0 0 16,2 1-64-16,0 2-16 0,1 1 0 0,0 2 0 15,1 1-176-15,0-1 0 0,-1-11 0 0,0 0 0 0,0 0-336 0,0 0 48 16,0 0 16-16,34 46 0 16,-34-46-112-16,0 0-32 0,0 0 0 0,0 0 0 15,0 0-224-15,65 0-64 0,-65 0 0 0,29-15 0 16,-14 5-240-16,-1-1-48 0,2-2-16 0,-2 0 0 16,1-2-1728-16,0-2-336 0</inkml:trace>
  <inkml:trace contextRef="#ctx0" brushRef="#br0" timeOffset="15363.1">27750 12464 8287 0,'-1'-31'736'0,"0"17"-592"0,-1 2-144 0,1 4 0 15,1 4 2896-15,-2 2 560 0,1 1 96 0,-2 1 32 0,-1 1 176 0,-2 3 32 0,-1 8 16 0,1 5 0 16,1 5-1696-16,2 9-352 0,0 6-64 0,3 7-16 16,0 7-864-16,2 4-176 0,-1 4-48 0,3-1 0 15,0 1 16-15,2-2 0 0,1-5 0 0,-1-4 0 16,1-5 256-16,-7-43 48 0,17 70 16 0,-17-70 0 15,14 55-224-15,-14-55-32 0,14 44-16 0,-14-44 0 16,0 0-384-16,0 0-80 0,28 57 0 0,-28-57-16 16,0 0-176-16,0 0 0 0,0 0 0 0,0 0 0 15,0 0-464-15,0 0-128 0,0 0-32 0,0 0 0 16,0 0-784-16,0 0-176 0,0 0-16 0,0 0-18736 16</inkml:trace>
  <inkml:trace contextRef="#ctx0" brushRef="#br0" timeOffset="15556.96">27075 12560 45151 0,'-27'-6'2000'0,"17"5"416"0,3-1-1936 0,2 2-480 16,2 0 0-16,1 0 0 0,2 0 224 0,-1 0-48 16,1 2-16-16,0-2 0 0,1 1 192 0,2 1 32 0,-3-2 16 0,0 0 0 15,0 0-400-15,0 0 0 0,0 0 0 16,0 0 0-1,0 0-928-15,0 32-224 0</inkml:trace>
  <inkml:trace contextRef="#ctx0" brushRef="#br0" timeOffset="15789.92">24996 12618 41471 0,'-10'-3'1840'0,"6"1"368"0,1 1-1760 0,0 0-448 15,2 1 0-15,1 0 0 16,0 0 192-16,0-2-64 0,0 2 0 0,0-1 0 0,0-1-128 0,0 2 0 16,1 0-192-16,0 2 192 15,2-1-2736-15,1 1-416 0,-4-2-96 0,6 2-16 0</inkml:trace>
  <inkml:trace contextRef="#ctx0" brushRef="#br0" timeOffset="16283.24">27505 12023 23951 0,'5'-7'2128'16,"-1"4"-1696"-16,-4 3-432 0,0 0 0 0,0 0 1392 0,0 0 192 0,0 0 32 0,0 0 16 0,78 31 480 0,-78-31 80 0,93 58 32 0,-33-18 0 15,3 6-816-15,-63-46-176 0,0 0-16 0,72 57-16 16,-72-57-432-16,55 59-96 0,-55-59-16 0,68 95 0 16,-21-22-208-16,4 19-32 0,-2 10-16 0,-4-3 0 0,-8-8-80 0,-7-10-32 15,-9-12 0-15,-6-9 0 0,-2-10 256 0,-6-6 48 16,-3-6 16-16,-4-38 0 0,5 60 32 0,-5-60 16 16,-2 41 0-16,2-41 0 0,-4 28-416 0,4-28-96 15,-6 15-16-15,2-10 0 16,1-4-640-16,-1-1-144 0,0-1-32 0,-2-4 0 15,1 0-752-15,-1-4-160 0</inkml:trace>
  <inkml:trace contextRef="#ctx1" brushRef="#br0">16373 15986 0,'0'0'0,"-81"34"15,-2 4 1,17-4 0,-18 12-1,19-12 1,26-13 0,12-6-1,7-8 1,2-3-1,-17 13 1,35-17-16,0 0 0,0 0 31,0 0-31</inkml:trace>
  <inkml:trace contextRef="#ctx0" brushRef="#br0" timeOffset="28931.86">4885 9993 32255 0,'0'-3'2864'0,"0"0"-2288"0,2 2-576 0,-2-1 0 0,0 2 832 0,0-1 48 0,0-3 16 0,0-1 0 0,0 0 976 0,-2-1 208 15,2 2 32-15,0 3 16 0,0 3-1072 0,0 4-224 16,-1 5-32-16,1 3-16 0,0 3-224 0,-1 5-48 16,1 2-16-16,0 2 0 0,1 3-48 0,0 2-16 15,2 1 0-15,-1-2 0 0,0-2-208 0,1-2-32 16,1-2-16-16,-4-24 0 0,12 36-176 0,-12-36 128 16,0 0-128-16,14 33 128 15,-14-33-128-15,0 0 0 0,0 0 0 0,0 0 0 16,0 0 0-16,0 0-272 0,0 0 32 0,0 0 16 15,0 0-912-15,0 0-176 0,0 0-32 0,49-19-19264 0</inkml:trace>
  <inkml:trace contextRef="#ctx0" brushRef="#br0" timeOffset="29383.07">5027 9839 31327 0,'-2'-16'1392'0,"1"6"272"0,-1 1-1328 0,1 0-336 16,0 3 0-16,-1 2 0 0,-1-3 2304 0,0-4 400 16,-2-6 80-16,-5-6 16 0,-1-1-1440 0,-2 4-272 15,-1 5-64-15,-2 4-16 0,-2 5-352 0,-2 6-64 16,-2 6-16-16,-8 5 0 0,-1 9-240 0,-2 5-48 16,-1 8-16-16,0 6 0 0,1 6-272 0,-1 5 160 15,0 2-160 1,3 0 128-16,2 2-128 0,5 1 0 0,6 0 0 0,5-2 0 0,6-3 0 0,7-2 0 15,5-2 0 1,4-4 0-16,3-4 0 0,3-1-256 0,-15-37 64 0,45 63 16 16,-45-63-208-1,50 43-64-15,-50-43 0 0,58 22 0 0,-58-22 256 0,0 0 64 0,90-1 0 0,-90 1 0 0,67-20 256 0,-67 20 48 0,72-29 16 0,-34 7 0 16,1 3 256-16,-2-5 64 16,0 0 16-16,-2-2 0 0,-1-2 176 0,-3-3 16 0,-3 0 16 0,-5-3 0 15,-2-2 160-15,-4 0 48 0,-1 3 0 0,-5-3 0 16,-1-3 288-16,-5-3 64 0,0-2 16 0,-4-1 0 15,-2 1-1056-15,-4 0-176 0,-3 2-80 0,-2 2 0 16,-1 5 0-16,-5 4 0 0,-1 3 0 0,0 4 0 0,2 4 0 0,-2 2 0 31,1-1 0-31,-1 5 0 0,2 3 0 0,-2 2 0 16,1 2 0-16,2 3 0 0,0 0 0 0,1 4 0 16,2 3 0-16,-2 4 0 15,2 5-2432-15,0 7-464 0</inkml:trace>
  <inkml:trace contextRef="#ctx0" brushRef="#br0" timeOffset="30414.82">7085 15562 27647 0,'0'0'2448'0,"0"0"-1952"0,0 0-496 0,24-20 0 0,-20 16 1840 0,-4 4 272 0,0 0 48 0,48-35 16 0,-15 11-400 0,2-2-80 15,-4 6-16-15,-31 20 0 16,52-29-928-16,-52 29-192 16,0 0-48-16,54-12 0 0,-54 12-128 0,0 0-48 15,0 0 0-15,0 0 0 0,30 48-128 0,-33-31-16 16,0-1-16-16,-3 4 0 0,-4 2-176 0,-1 4 0 15,-2 1 0-15,-2-1 128 0,-1 1-128 0,2-3 0 16,1-1 0-16,-1-1 128 0,0 2-128 0,0 1 128 0,1-4-128 0,1-3 128 16,0 0 32-16,1-1 0 15,0-1 0-15,1-2 0 0,1-1 80 0,4-3 16 16,1-3 0-16,1-2 0 0,1 1-16 0,4-3 0 0,-1-3 0 0,-1 0 0 16,0 0 16-16,0 0 0 0,0 0 0 0,0 0 0 15,40-19 48-15,-40 19 16 0,0 0 0 0,32-21 0 16,-32 21 16-16,0 0 16 0,38-21 0 0,-38 21 0 15,0 0-32-15,41-18-16 0,-41 18 0 0,0 0 0 16,0 0-80-16,60-17-16 0,-60 17 0 0,0 0 0 16,0 0-208-16,60-7 176 0,-60 7-176 0,0 0 160 15,0 0-160-15,0 0 0 0,63 0 0 0,-63 0 0 16,0 0 0-16,0 0 0 0,0 0 0 0,0 0 0 0,0 0 0 0,0 0-256 16,0 0 48-16,0 0 0 15,0 0-736-15,0 0-144 0,0 0-16 0,0 0-16 16,0 0-496-16,0 0-112 0</inkml:trace>
  <inkml:trace contextRef="#ctx0" brushRef="#br0" timeOffset="30853.69">7668 15637 23039 0,'4'-19'2048'0,"-1"8"-1648"0,0 0-400 0,0 0 0 0,-3 2 3008 15,1 2 512-15,1-3 96 0,1-10 32 0,-1-11-1376 0,0-8-272 0,-4-4-48 0,-3 4-16 16,-4 2-752-16,-3 5-160 0,-4 3-16 0,-2 4-16 16,-3 5-336-16,-4 6-64 0,0 3-16 0,-5 5 0 15,-3 5-224-15,-3 3-48 0,-2 5-16 0,-2 8 0 16,0 2-288-16,-3 8 0 0,-2 6 0 0,-5 4 0 16,1 5 0-16,2 2 0 0,4 1-160 15,6-1 160-15,9-4-176 0,4 3 176 0,4 4-128 0,3 1 128 16,7-3 0-16,4 0 0 0,2-1 0 0,4-1 0 15,6 1-160-15,1-2 160 0,4 0-192 0,5-6 192 16,-16-34-480-16,41 50 16 0,-41-50 0 0,58 33 0 0,-58-33 144 0,70 13 48 16,-70-13 0-16,93-5 0 0,-93 5 272 0,102-19 144 15,-50 6-16-15,-1-4 0 16,-4 0 384-16,-3-1 80 0,-5-4 16 0,-3 0 0 0,-7-2 208 0,-1 1 32 16,-2 1 16-16,-1-1 0 0,-1-2 32 0,-2-1 16 15,-3-1 0-15,-3 0 0 16,-3 2 80-16,-1 0 16 0,0-2 0 0,-4 0 0 0,1-1-800 0,-5-1-208 0,-1 5 0 15,-5 0 112 1,-2 2-112-16,-3 2 0 0,-2 2 0 0,0 1 0 16,-4 2 0-16,-3 3 0 0,-1 0 0 0,-1 4 0 0,-3 2 0 0,-2 2 0 0,1 1 0 15,-2 2 0 1,0 2-2256-16,0 1-448 0</inkml:trace>
  <inkml:trace contextRef="#ctx0" brushRef="#br0" timeOffset="31659.01">9554 8477 29487 0,'3'-3'2624'0,"-2"-1"-2112"0,2 0-512 15,-1 1 0-15,0 0 1104 0,1-3 112 0,1-2 32 0,5-8 0 0,4-3 576 0,4-7 112 16,4-1 32-16,3-1 0 0,1 1-1136 0,1 2-240 16,-1 4-32-16,-1 4-16 0,-24 17-128 0,48-23-32 0,-48 23 0 0,0 0 0 15,52-3-48-15,-52 3-16 16,0 0 0-16,0 0 0 0,41 51-112 0,-41-51-16 16,7 40-16-16,-8-19 0 0,-2 0-48 0,-2 3-128 15,-5 1 192-15,-3-1-64 0,0 2-128 0,-1-4 0 0,-1 1 0 0,-1-5 128 16,2-2-128-16,0-2 160 0,1-3-160 0,2-1 160 15,2-1 80-15,4-5 16 0,0 0 0 0,4-2 0 16,1-2-256-16,0 0 128 0,0 0-128 0,0 0 0 16,0 0 0-16,41-22 0 0,-41 22-208 0,35-15 64 15,-35 15 0-15,0 0 0 0,60-11 0 0,-60 11 0 0,0 0 0 0,73 2 0 16,-73-2 0-16,0 0 0 16,76 24-48-16,-76-24 0 0,0 0 0 0,61 36 0 0,-61-36 192 0,0 0-208 15,0 0 80-15,41 48 128 0,-41-48 0 16,0 0 0-16,-3 35 0 0,-4-24 0 0,-3 1 0 0,-2 0 160 15,-5 1 16-15,-2 0 0 0,-2 1 192 0,-3 0 32 16,-3 2 16-16,-1-1 0 0,0 1-16 16,-2-1 0-16,2-2 0 0,0 1 0 0,1-4 96 0,0-3 16 0,1-1 0 15,1-3 0-15,2-2-160 0,4-2-32 0,5-1 0 16,2-1 0-16,4-1-320 0,1-2-240 16,1 1 48-16,5-4 0 15,3 1-704-15,3-1-144 0,-5 9-32 0,21-19 0 16,-21 19-464-16,38-23-112 0</inkml:trace>
  <inkml:trace contextRef="#ctx0" brushRef="#br0" timeOffset="32076.84">10263 8370 40543 0,'-11'-29'1792'0,"4"12"384"0,0-1-1744 0,0 2-432 0,3 5 0 0,-2 1 0 0,0 0 512 0,-8-11 0 16,-11-16 16-16,-11-11 0 15,-6-2 624-15,0 6 128 0,-4 6 32 0,4 5 0 0,0 6-384 0,1 9-80 16,3 8-16-16,-1 7 0 16,-2 9-384-16,0 5-64 0,-1 10-32 0,-5 6 0 15,-1 7-192-15,3 4-32 0,4 2-128 0,-3 6 192 0,1 8-192 0,6 3 0 16,6-2 0-16,5 3 0 0,5 4 0 0,7 1 0 0,7 2 0 16,6-1 0-16,6-2 0 0,5-4 0 0,6 0 0 0,5-6-160 31,3-4-416-31,-24-48-64 0,66 78-32 0,-66-78 0 15,74 49 80-15,-74-49 16 0,87 29 0 0,-87-29 0 0,98 4 448 0,-47-10 128 16,4-2 0-16,-4-6 0 16,-3-2 400-16,0-5 160 0,0-2 16 0,-3-5 16 0,-3 0 240 0,1-5 32 0,-1-1 16 0,-1-2 0 15,-3-2 80-15,-2-1 32 0,-5 4 0 0,-5-2 0 16,-3 3-112-16,-5-1-32 0,-2 3 0 16,-6-5 0-16,-3 2-672 0,-3-2-128 0,-1 3-48 15,-4-1 0-15,-1 1 0 0,-1 1 0 0,-2 4 0 16,-1 3 0-16,-1 5 0 0,0 3 0 15,-2 3 0-15,-2 3 0 0,-3 3 0 0,0 2 0 0,1 3 0 0,-2 1 0 32,-5 5-1856-32,-8 3-352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26T18:20:59.8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8579 8991 21183 0,'-5'-1'1888'0,"1"-1"-1504"0,1 2-384 0,0 0 0 0,0 0 960 0,-1 0 112 0,-6-1 16 0,-6 0 16 16,-6-1 1632-16,-5 1 320 15,0 1 64-15,-1 1 16 0,1 1-1344 0,-3 0-272 0,-1 4-48 0,0 1-16 0,-3 3-832 0,0 1-176 16,-1 2-16-16,0 3-16 0,-1 0 32 0,3 3 0 16,-1 1 0-16,3 1 0 15,-1-1-96-15,4-2-16 0,3 0 0 0,1-2 0 0,3-1-144 0,2 0-16 16,2-3-16-16,3 1 0 0,1-3-160 0,2 0 0 15,1 0 0-15,3-3 128 16,0 0-128-16,1-2 0 0,2 1 0 0,1-2 0 16,1 1 0-16,0-3 0 0,1 1 128 0,-1 0-128 0,2-2 0 0,-1 1 0 0,1-1 0 0,1-1 0 15,-1 0-192-15,2 0 0 0,-2 0-16 0,3-1 0 16,1-1-496 0,-1 0-80-16,1 0-32 15,0-1-12320-15,2 2-2480 0</inkml:trace>
  <inkml:trace contextRef="#ctx0" brushRef="#br0" timeOffset="662.91">7883 9000 19343 0,'0'0'1728'16,"0"0"-1392"-16,1 0-336 0,-1 0 0 0,-1 1 1200 0,0 0 160 0,-1 4 48 0,-2 2 0 0,-2 6 1472 0,-2 3 320 15,-4 6 48-15,0 3 16 0,-2 5-1664 16,-2-1-320-16,2 4-64 0,-2-1 0 0,1 2-688 0,-1-1-128 16,2 1-16-16,0-3-16 0,1-2-112 0,2-2 0 0,1-1-16 0,2-5 0 15,-1-1-16-15,2-2 0 0,0-1 0 0,1-3 0 16,2-3 80-16,0-1 16 0,1-1 0 0,0-2 0 16,1-3-32-16,0-1 0 15,2-2 0-15,0 1 0 0,2-2-16 0,0 0 0 0,3-3 0 0,0 0 0 16,4 0-48-16,1-1-16 15,1 0 0-15,-11 4 0 0,0 0 32 0,49-16 0 16,-49 16 0-16,0 0 0 0,61-12-48 0,-61 12-16 0,0 0 0 16,75-8 0-16,-75 8 0 0,0 0 0 0,75-7 0 0,-75 7 0 15,0 0-48-15,68-2 0 0,-68 2 0 16,0 0 0-16,0 0 48 0,60-9 0 0,-60 9 0 0,0 0 0 16,0 0-48-16,0 0-128 0,0 0 192 0,0 0-64 15,0 0-128-15,0 0 0 0,0 0 0 0,0 0 0 16,0 0-576-1,0 0-128-15,0 0-48 0,0 0 0 0,0 0-672 0,0 0-144 0</inkml:trace>
  <inkml:trace contextRef="#ctx0" brushRef="#br0" timeOffset="8170">14666 16273 25791 0,'2'-2'2304'0,"-1"1"-1856"0,1 1-448 0,-2 0 0 0,0 0 2032 0,1 0 304 0,2-2 64 0,0 2 16 0,2 0-304 0,2 0-48 15,2 3-16-15,-2 1 0 0,2 1-1104 0,-1 2-240 16,0 0-32-16,-8-7-16 0,0 0-128 0,0 0-16 16,0 0-16-16,47 49 0 0,-47-49-144 0,0 0-32 15,0 0 0-15,0 0 0 16,50 48-96-16,-50-48-32 0,0 0 0 0,0 0 0 0,0 0-32 0,56 43-16 15,-56-43 0-15,0 0 0 0,0 0-16 0,0 0-128 16,0 0 192-16,0 0-64 0,49 45-128 0,-43-42 192 16,-2 1-192-16,-1-1 192 0,0 0-192 0,-2-1 128 15,2 3-128-15,-1-4 128 0,-4-1-128 0,2 1 0 0,0-1 0 0,0 0 0 32,-1 0-672-32,1-1-64 0,-2-2-16 0,2 0 0 15,0-1-512-15,0-2-96 0,-1-1-32 0,0-1-17904 16</inkml:trace>
  <inkml:trace contextRef="#ctx0" brushRef="#br0" timeOffset="8395.42">14907 16044 34095 0,'-3'-2'1504'0,"1"2"320"0,1 2-1456 0,0-1-368 16,-1 2 0-16,2 0 0 0,-1 1 1536 0,-1 4 224 15,0 5 48-15,-4 7 16 16,-1 4-688-16,-2 3-144 15,1 1-32-15,-3 0 0 0,-1 1-176 0,0-3-32 0,-1 3-16 0,-1-3 0 16,-2 1-224-16,1-1-32 0,-1-2-16 0,2-3 0 0,-2-1-48 0,2-2-16 16,-1-2 0-16,2-1 0 15,2-3-176-15,-1-3-32 0,4-2-16 0,-1-1 0 0,4-2-176 0,1-1 0 16,1-1 0-16,0-2 0 31,3 0-320-31,0-2-160 0,1-1-32 0,1 1 0 16,2-1-704-16,0-2-128 0,2 1-48 0,0-1-18880 0</inkml:trace>
  <inkml:trace contextRef="#ctx0" brushRef="#br0" timeOffset="8628.09">15054 16489 33167 0,'5'7'1472'0,"-2"-4"304"0,0 1-1424 0,0-1-352 15,-2-1 0-15,0 1 0 0,2 2 1840 0,0 2 288 16,3 4 64-16,-1 3 16 0,-5-14-880 0,0 0-176 16,16 44-48-16,-13-33 0 0,-3 0-240 0,1-2-48 15,-1 1-16-15,-1-3 0 0,1-2-288 0,0 0-48 16,0 0-16-16,0-2 0 0,-3 0-320 0,2-2-128 16,-1 1 0-16,-1-2 144 15,3 0-544-15,-1-2-112 0,0 0-32 0,-1-1-13872 16,1-1-2784-16</inkml:trace>
  <inkml:trace contextRef="#ctx0" brushRef="#br0" timeOffset="9393.62">1677 9561 24879 0,'0'-2'2208'0,"2"2"-1760"0,-1 2-448 0,0-1 0 0,1-1 704 0,-1 1 48 15,2 4 16-15,3 0 0 0,1 5 1600 0,-7-10 320 0,0 0 64 0,32 47 0 16,-32-47-1312-16,0 0-272 15,38 49-48-15,-38-49-16 0,0 0-576 0,0 0-112 0,51 57-32 0,-51-57 0 16,0 0-32-16,0 0-16 0,0 0 0 0,61 44 0 16,-61-44-96-16,0 0-32 0,0 0 0 0,0 0 0 15,0 0-48-15,0 0-16 0,71 19 0 0,-64-17 0 16,1-1-144-16,-1 1 0 0,-1-2 144 0,-2 1-144 16,-1 0 0-16,0-1-320 15,0 2 64-15,-3-1 16 16,1 1-1024-16,-1-1-208 0</inkml:trace>
  <inkml:trace contextRef="#ctx0" brushRef="#br0" timeOffset="9633.03">1883 9421 28559 0,'-2'-2'2544'0,"-1"1"-2032"0,1 2-512 0,1 1 0 16,0-1 1792-16,-2 2 256 0,-1 0 48 0,-2 4 16 15,-4 4-192-15,0 3-48 0,-1 6 0 0,0 1 0 16,-1 3-912-16,-1 0-176 0,2 3-32 0,-2 0-16 16,-1 0-288-16,2-3-48 0,-1 1-16 0,0-2 0 15,2-1-112-15,0-3-16 0,1-1-16 0,0-4 0 16,1-1-240-16,1-2 0 0,1 1 128 0,-2-3-128 0,4 1 0 0,-1-3 0 16,2 0-144-16,0-1 144 15,2-2-768-15,1-1-48 0,1 0-16 0,0 0-19504 16</inkml:trace>
  <inkml:trace contextRef="#ctx0" brushRef="#br0" timeOffset="10025.59">2009 9635 25791 0,'2'-8'1152'0,"-1"4"224"0,0-1-1104 0,2 3-272 0,-1 0 0 0,-1-1 0 16,1 2 2016-16,2-3 352 0,4-2 64 0,4-2 0 16,2-2-320-16,1 1-64 0,2 1 0 0,-1 2-16 15,1 0-1312-15,-17 6-256 0,0 0-48 0,0 0-16 16,0 0-144-16,63 12-16 0,-63-12-16 0,0 0 0 16,14 46-224-16,-16-26 176 0,-4 3-176 0,-5 2 160 15,-2 2-160-15,-4 0 0 0,0 0 0 0,0-5 0 16,1-2-144-16,1 0 144 0,-1-2 0 0,2-2 0 15,6-2 0-15,-1-4 0 0,4-2 0 0,2-3 0 16,3-3 416-16,1 0 32 0,3-4 16 0,2 1 0 16,5-5 112-16,4 1 32 0,3-4 0 0,5-2 0 15,1 0 80-15,2-2 16 0,4 0 0 0,1 0 0 16,-1 1-96-16,-2 0-16 0,3 0 0 0,-3 0 0 16,-28 12-160-16,47-17-48 0,-29 12 0 0,-1-2 0 0,-3 2-208 0,-1 3-48 15,-2 2-128-15,-1 0 192 16,-1 0-592-16,-2 2-128 0,-1 3-32 0,-2 2-15296 0,0 3-3056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26T18:21:53.15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4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2-26T18:21:59.576"/>
    </inkml:context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15626 7991 13823 0,'0'-3'1216'15,"0"0"-960"-15,0 0-256 0,0 1 0 0,-2 0 1616 0,2-2 288 0,-3-4 48 0,1-5 16 0,-3-4 1232 0,-2-3 256 0,0 2 64 0,-1-1 0 16,-2 4-1328-16,0-2-256 0,-1 0-48 0,-1 0-16 16,-2 0-1008-16,0 3-208 0,-1 3-32 0,-1-1-16 15,-4 5-160-15,-4 0-48 16,-3 1 0-16,-1 2 0 0,-2 1-176 0,-2 3-32 16,-3 2-16-16,-1 2 0 0,1 2-176 0,1 2 192 0,4 2-192 0,1 3 192 15,-1 2-192-15,0 1 0 0,1 4 144 0,-1 1-144 16,2 3 0-16,0 3 128 0,2 1-128 0,1 3 0 15,4 3 0-15,1 0 0 0,4 0 0 0,5 1 0 16,3-1 0-16,3 3 0 0,5 2 0 0,2-1 0 16,3-2 0-16,7 0 0 0,0 3-144 0,-12-39 144 0,40 74-256 15,-40-74 32-15,54 60 0 0,-54-60 0 16,62 41 32-16,-62-41 0 0,73 22 0 0,-73-22 0 16,82 9 192-16,-82-9-144 0,81-4 144 0,-81 4-128 0,89-14 256 0,-44 1 64 15,-1-1 16 1,-5-3 0-16,-3 0 144 0,-5-2 32 0,-3 0 0 0,-3-3 0 15,-5 4 224-15,-2-3 48 0,-2-3 16 0,-3-2 0 16,-2 0 160-16,-3-4 48 16,-2 2 0-16,-2-2 0 0,-2 0 80 0,-5-2 32 0,-3-2 0 15,-1 0 0-15,-3 0 208 0,-2 0 32 0,-3 2 16 0,3 1 0 16,-2 4-1008-16,-2 0-240 0,-2 0 0 0,-3 2 0 16,5 2 0-16,-2 0 0 0,-1 4 0 0,1 0 0 15,-2 7 0-15,2 0 0 0,4 5 0 0,0 3 0 31,-2 4-1376-31,2 3-288 0,3 1-48 0,-1 5-16 0,1 2-416 16,1 6-96-16</inkml:trace>
  <inkml:trace contextRef="#ctx0" brushRef="#br0" timeOffset="1472.63">15395 9183 11055 0,'-1'-3'976'0,"1"2"-784"0,0 0-192 0,0-1 0 0,0 1 560 0,0-2 64 0,-1-3 16 0,-1-1 0 16,1-3 1152-16,-2-1 224 0,0 0 48 0,-1 1 16 15,0 0 240-15,-1 0 48 0,1-1 16 0,-3 0 0 16,0 1-400-16,-1-2-96 0,-2 1-16 0,-3 1 0 16,0 0-576-16,1 0-112 0,-1 3-32 0,-3 2 0 0,-2-2-544 15,-5 1-112-15,-4 3-32 0,-1-1 0 0,-1 4-208 0,-1 3-32 16,-3 1-16-16,-2 3 0 0,-2 3-80 16,-1 4-128-16,0 2 176 0,-1 3-176 0,0 5 144 0,1 2-144 15,3 2 0-15,2 3 144 16,5 0-144-16,4 3 0 0,6 1 0 0,2 4 128 0,5 3-128 0,4-1 0 15,3-9 0-15,5 4 0 16,3 6 0-16,9-1 0 0,-13-41 0 0,38 78 0 0,-38-78 0 0,58 62-144 16,-58-62 144-16,76 47 0 0,-76-47 0 0,96 29-128 15,-96-29 128-15,112 14 0 0,-58-14 0 0,1-4 0 0,1-4 128 16,-3-2-128-16,-1-3 304 0,-6-2-48 0,-2-2 0 16,-3-5 0-16,-4 0 240 0,-3-4 32 0,-2 1 16 15,-3-3 0-15,-4 1 208 0,-1-1 32 0,-4-1 16 0,-3 0 0 16,-3-1-32-16,-1 0 0 0,-4 1 0 15,0-2 0-15,-3-1-16 0,-5-1-16 16,-1-1 0-16,-3 0 0 0,-2 1-32 0,-4 2-16 16,-1 2 0-16,-4 2 0 0,0 0-112 0,-3 4 0 15,0 3-16-15,-3 3 0 0,-1 3-416 0,-6 3-144 16,-1 3 0-16,-3 1 0 0,3 2 0 0,-2 4 0 0,-3 2 0 16,1 4 0-16,2 3-1024 0,1 2-208 0,2 3-48 0,3 2 0 15,3 6-400-15,1 3-96 0,1 5-16 0,5 5-20576 16</inkml:trace>
  <inkml:trace contextRef="#ctx0" brushRef="#br0" timeOffset="2522.17">15452 12253 4607 0,'3'-8'400'0,"-2"-1"-400"0,1 5 0 0,-1 1 0 0,-1-1 1136 0,1 0 144 0,1-6 16 0,-2-4 16 16,0-5 976-16,-3-2 192 0,-4 3 32 0,-4 2 16 16,-2 2 0-16,-4 3 0 0,-3 1 0 0,-2 3 0 15,-4 1-352-15,-1-1-64 0,-1 3 0 0,-2 1-16 16,-2 2-624-16,-1 1-112 0,-1 1-16 0,2 2-16 15,0 3-656-15,0 1-128 0,1 3-32 0,0 2 0 16,0 1-272-16,0 4-64 0,1 4-16 0,-1 3 0 0,5 0-160 0,2 2 192 16,1 0-192-16,2 5 192 15,1 2-192-15,3 2 0 0,3 6 144 0,3 2-144 0,5 0 0 0,7 0 128 16,5-1-128-16,-6-42 0 0,25 74 0 0,-25-74 0 16,44 63 0-16,-44-63 0 15,58 55 0-15,-58-55 128 0,81 50-128 0,-81-50 0 0,90 37 128 0,-90-37-128 16,100 16 160-16,-45-14-160 0,3-5 192 0,0-5-48 15,-3-5-16-15,-2-1 0 0,-5-5 224 0,-6 0 32 0,-4-1 16 16,-4-3 0-16,-4-2 320 0,-6-2 64 0,-3-1 16 0,-5-1 0 16,-4 3 160-16,-5-3 16 0,-2 1 16 0,-3 0 0 15,-3 2-80-15,-2 0-16 16,-3-3 0-16,-2-2 0 0,-2 0-176 0,-4-1-32 0,-2-5-16 0,-3 0 0 16,0 3-160-16,-2 2-48 0,0 2 0 0,-3 2 0 15,3 2-336-15,-2 4-128 0,2 3 0 0,0 4 0 31,1 4-400-31,0 2-80 0,2 3-16 0,1 5 0 0,3 4-848 0,1 3-192 0,0 6-16 16,2 4-16-16,1 2-512 0,-1 10-96 0</inkml:trace>
  <inkml:trace contextRef="#ctx0" brushRef="#br0" timeOffset="3296.22">15491 15414 23951 0,'0'-5'2128'0,"0"1"-1696"0,0 0-432 0,0 1 0 0,0 0 2016 0,0-2 320 0,0-5 64 0,-1-6 16 16,-2-5 16-16,-2-2 0 0,-1-1 0 0,-3 2 0 16,0 2-1408-16,-6 0-288 0,-2 2-48 0,-4 1-16 0,-3 0-160 0,-5 3-16 15,-5 2-16-15,-6 4 0 0,-4 2-224 0,-4 5-32 16,-3 4-16-16,6 2 0 16,9 1-208-16,-7 5 176 0,-8 6-176 0,-4 6 160 0,2 4-160 0,2 5 160 15,3 5-160-15,4 3 160 0,4-2-160 0,8 1 0 16,6-1 0-16,9 1 0 0,6 0 0 0,7-1 0 15,2-1 0-15,8-2 0 0,3 1 0 0,-9-36-192 16,38 66 64-16,-38-66 128 0,65 54-320 0,-65-54 48 16,96 32 16-16,-96-32 0 0,116 11 256 0,-58-13-192 15,1-7 192-15,-1-2-160 0,-2-2 288 16,-1-4 64-16,-2-3 16 0,-5 1 0 0,-2-3 320 0,0-2 64 0,-3 0 16 16,-2-1 0-16,-4 0 192 0,-6 1 32 0,-5 1 16 15,-5 0 0-15,-4 2 32 0,-6 0 0 16,-4 1 0-16,-4 0 0 0,-2 2 320 0,-4-3 64 15,-2 0 16-15,-4-2 0 0,1 0-1024 0,-3 1-192 16,-2 2-64-16,-3-3 0 0,-2 2 0 0,-2 1 0 0,2 4 0 0,1 1 0 31,0 4-768-31,-4 1-128 0,-8 2-48 0,-7 5-15952 16,-5 4-3200-16</inkml:trace>
  <inkml:trace contextRef="#ctx1" brushRef="#br1">18400 16554 0,'0'0'0</inkml:trace>
  <inkml:trace contextRef="#ctx0" brushRef="#br1" timeOffset="7358.62">15501 11242 12895 0,'2'-3'1152'0,"-1"0"-928"0,1 2-224 0,-1-1 0 0,-1 1 1440 0,1-1 240 15,1-2 48-15,1-4 16 0,-2-2 1536 0,0-3 304 0,1-1 64 0,-4 1 16 16,0-1-1136-16,-1 0-224 0,-3 0-64 0,-1 1 0 16,-1-1-1152-16,-2 0-256 15,-2 1-32-15,-2-1-16 0,-3 3-128 0,-2-2-16 0,-3 3-16 0,-2 2 0 16,-1-1-160-16,-3 2-16 15,-5 3-16-15,-1 1 0 0,2 2-160 0,-5 3-16 16,-1 3-16-16,-2 3 0 0,4 3-240 0,-1 2 144 0,3 3-144 0,-6 4 128 16,1 8-128-16,-2 4 192 0,3 5-192 0,4 1 192 15,3 5-192-15,5-1 192 0,4 3-192 0,3 0 192 0,7 1-192 0,3-4 0 16,5-1 0-16,3-3 0 0,2-1-320 0,6-3 48 16,-7-34 16-16,27 62 0 0,-27-62-64 0,39 52 0 31,-39-52 0-31,49 45 0 0,-49-45 160 0,60 36 32 0,-60-36 0 0,72 24 0 0,-72-24 128 0,79 14-160 15,-79-14 160-15,81 3-160 0,-81-3 160 0,85-7 0 32,-85 7 0-32,82-10 0 0,-82 10 0 0,79-22 0 15,-40 8 0-15,-2-1 128 0,-3-2 32 0,-3 0 16 16,0-1 0-16,-3-1 0 0,-2 1 144 0,-5-1 16 16,-1 1 16-16,-3-2 0 0,-2 2 48 0,-1-2 16 0,-2 2 0 0,-2-3 0 15,-2-2 96-15,-2 0 32 0,-2-1 0 0,-4-1 0 16,-2-2 80-16,0 0 16 0,-3 2 0 0,-2 1 0 15,-1-3-32-15,-3 2 0 0,-2-1 0 0,-1-1 0 16,-3 3 208-16,-2 0 32 0,1 3 16 0,-6 0 0 16,-3 0-688-16,-1 2-128 0,-2 1-48 0,-1 2 0 15,2 5 0-15,-3 3 0 0,1 2 0 0,0 2 0 16,3 2 0-16,0 2 0 0,1 2 0 0,2 1 0 16,1 1 0-16,2 0 0 0,3 2 0 0,0-2 0 15,5 3-1408-15,1-1-208 0,2-1-48 0,4 1-16 16,4 0-224-16,0 2-32 0,5 2-16 0,5 0-19600 15</inkml:trace>
  <inkml:trace contextRef="#ctx0" brushRef="#br1" timeOffset="8678.93">15559 16428 22111 0,'-1'-3'1968'0,"-1"-1"-1584"0,1 0-384 0,0 1 0 0,-1 0 1472 0,1-1 224 16,-3-5 32-16,-4-5 16 0,-3-4 896 0,-3-3 176 0,-1 1 48 0,-4 3 0 16,-2 1-1424-16,-3 4-288 0,-4 0-48 0,-3 4-16 15,-2 1-464-15,6 3-112 0,3 2 0 0,-5 1-16 16,-10 2-192-16,-3 3-48 0,1 3 0 0,3 2 0 15,0 1-48-15,3 0-16 0,1 2 0 0,3 1 0 16,-1 1-32-16,4 2-16 0,-1 2 0 0,2 2 0 0,0 4-16 16,3 1 0-16,1 4 0 0,3 2 0 0,4 1-128 15,0 1 128-15,6 3-128 0,2 1 128 0,5 0-128 0,1 1 0 16,2 3 0-16,5 1 0 0,2 4 0 0,5-4 0 16,7-1-128-16,-19-41 128 0,48 71-256 0,-48-71 0 15,65 53 16-15,-65-53 0 0,77 36-16 0,-77-36-16 16,84 24 0-16,-84-24 0 0,79 17 80 0,-79-17 32 15,80 8 0-15,-80-8 0 0,77 1 160 0,-77-1 0 16,68-7 0-16,-68 7 0 0,60-14 0 0,-60 14 0 0,58-25 0 0,-31 8 176 16,-3-2 208-16,0-3 64 0,0-6 0 0,-1-2 0 15,-2 0 320-15,-3-2 80 0,-2-2 16 16,-5-1 0-16,-4 1 160 0,-4-2 16 16,-3 1 16-16,-3-2 0 0,-1 1 416 0,-5-5 64 0,-3 0 32 0,-4-3 0 15,-1 3-1248-15,-3-3-240 16,-1 2-80-16,-1 1 0 0,0 3 0 0,3 2 0 15,-1 7 0-15,2 0 0 0,-2 4 0 0,1 4 0 16,1 2 0-16,0 4 0 0,2 3 0 0,1 3 0 16,0 0 0-16,3 5 0 0,3 1 0 0,-1 2 0 0,1 3 0 0,-3 7 0 15,1 5-2128-15,-5 13-432 0</inkml:trace>
  <inkml:trace contextRef="#ctx0" brushRef="#br2" timeOffset="14360.46">15448 14399 28559 0,'-2'-3'2544'0,"2"1"-2032"0,0-1-512 0,0 1 0 0,0 1 1456 0,0-3 192 0,-1-2 32 0,-1-4 16 0,1-4-160 0,-2-3-48 15,0-1 0-15,-1-1 0 0,-2 1-608 0,-1-2-128 0,-1 0-32 0,-3-1 0 16,-2-1-192-16,-4-1-32 0,-1 2-16 0,-5 1 0 16,-1 0 48-16,-6 2 16 15,-4 1 0-15,-4 3 0 0,-3 2-224 0,-2 5-32 16,2 5-16-16,-2 2 0 0,-1 5-144 0,-2 7-128 16,-6 3 144-16,1 5-144 0,1 2 192 0,4 4-48 0,2 5-16 0,3 1 0 15,7 5-128-15,6 3 128 0,4 1-128 0,7 3 128 16,4 2-128-16,5-1 0 15,2 2 0-15,4 2 0 0,5 2-128 0,3-3 128 0,5-4-160 0,2-4 160 16,-13-40-336-16,39 63 16 0,-39-63 16 0,54 44 0 16,-54-44 112-16,67 27 32 0,-67-27 0 0,83 17 0 15,-83-17 160-15,97 4 0 0,-43-4 0 0,-3-4 0 16,-2-2 0-16,-1-4 192 0,-1-1-64 0,-2-3 0 16,-1 1 80-16,-6-1 32 0,-1 1 0 0,-5-2 0 15,-3-1 112-15,-3-2 32 0,0 0 0 0,-5-1 0 16,-1-1 128-16,-6 2 16 0,-3 1 16 0,-2-3 0 15,-1 0 192-15,-2-1 32 0,-3 0 16 0,-3-1 0 0,-3-1 48 16,-1 0 0-16,-5-1 0 0,1 2 0 0,-2 0-176 0,-3 1-16 16,-2 0-16-16,-1 1 0 0,-2 2-496 15,-1 1-128-15,1 0 0 0,-2 2 0 0,3 2 0 16,0 1 0-16,-1 1 0 0,1 3 0 0,3 1 0 0,0 2 0 16,1 3 0-16,3 0 0 15,3 1-896-15,1 1-208 0,2 1-48 0,3 1 0 16,1 2-784-16,0 1-176 0,0 3-16 0,3 0-20080 0</inkml:trace>
  <inkml:trace contextRef="#ctx0" brushRef="#br2" timeOffset="14950.36">15325 13314 9215 0,'1'-15'816'0,"-1"5"-656"0,0 1-160 0,-1 2 0 0,1 2 2112 0,-2 0 384 0,1-2 64 0,-2-7 32 0,-4-6 544 0,-6-5 96 0,-4-2 32 0,-4 0 0 16,-3 6-928-16,-4 3-176 0,-6 2-48 0,-1 6 0 16,-3 3-880-16,-2 6-176 0,-1 2-32 0,-1 6-16 31,1 5-592-31,0 3-112 0,-2 6-32 0,2 3 0 0,2 3-64 0,2 3-16 0,2 2 0 0,-1 5 0 16,4 1-192-16,8-8 0 15,6-6 0-15,1 6 0 0,3 9 0 0,4 8 0 16,3 4 0-16,7-1 0 0,5 1 0 0,5-5 0 0,-10-46 0 0,35 73 0 15,-35-73-128-15,54 58-32 16,-54-58 0-16,71 44 0 0,-71-44 160 0,89 31 0 0,-89-31 0 16,109 20 0-16,-50-16 0 0,0-4 224 15,-1-6-32-15,-1-2 0 0,1-4 128 0,-3-3 32 16,0-4 0-16,-3-2 0 0,-4 0 272 0,-6-3 48 16,-3 1 16-16,-8-2 0 0,0 0 208 0,-7-4 32 15,-7 1 16-15,-3 1 0 0,-4 2 160 0,-3-2 48 16,-3-1 0-16,-4-2 0 0,-1-1 64 0,-5-3 32 0,-3-1 0 0,-3-2 0 15,-2 0-992-15,-6 1-192 0,-3-1-64 0,-2 0 0 16,-1 6 0-16,-2 0 0 0,1 6 0 0,-2-1 0 16,0 5 0-16,1 3 0 0,1 2 0 0,2 2 0 31,2 3-1040-31,2 2-208 0,1 1-32 0,5 2-16 16,2 2-880-16,3 1-192 0,3 0-16 0,1 3-19360 0</inkml:trace>
  <inkml:trace contextRef="#ctx0" brushRef="#br2" timeOffset="15601.08">15472 10079 23039 0,'-10'-7'2048'0,"0"0"-1648"0,1 1-400 0,4 3 0 0,-1 2 1600 0,-5-5 224 0,-12-1 48 0,-15-7 16 15,-16-7 400-15,-9 1 80 0,-2 9 0 0,0 4 16 0,1 5-1248 0,6 7-256 16,5 5-48-16,0 5-16 0,1 6-384 0,3 6-80 15,6 1-16-15,2 6 0 0,2 7 32 0,2 7 0 16,5 5 0-16,8-1 0 16,7-3-144-16,7 4-32 0,7 2 0 0,6 0 0 0,5-9-192 0,-8-46 0 15,41 92 128-15,-41-92-128 0,74 81 0 0,-74-81 176 0,103 60-176 0,-44-38 160 16,5-5 32-16,1-6 16 0,0-3 0 0,-2-5 0 16,-1-3 112-16,-11-4 0 0,-7-2 16 0,1-4 0 15,5-5 208-15,-7-6 32 0,-3-3 16 16,-6-2 0-16,-3 4 336 0,-6-4 64 0,-2-1 16 0,-6-4 0 15,-7 2 16-15,-2-2 0 0,-1-2 0 0,-1-1 0 16,-6 2-256-16,-3-2-32 0,-4-2-16 0,-4-2 0 16,-6-1-576-16,-4-2-96 0,-5 0-48 0,5 5 0 15,3 5 0-15,-3-4 0 0,-6-4 0 0,-4-1 0 0,-3 0 0 0,-2 4 0 16,-2 3 0-16,0 6 0 16,1 8-1568-16,-2 4-304 0,-4 8-64 0,0 7-14368 15,0 6-2864-15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26T18:22:28.58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context xml:id="ctx1">
      <inkml:inkSource xml:id="inkSrc2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2-26T18:22:30.849"/>
    </inkml:context>
  </inkml:definitions>
  <inkml:trace contextRef="#ctx0" brushRef="#br0">19047 6577 8287 0,'0'0'736'0,"0"-2"-592"0,0 2-144 0,0 0 0 0,0-1 464 0,0 0 64 0,0-1 16 0,-1-1 0 15,1 0 1600-15,-2-1 320 0,1 1 64 0,1-1 16 16,-2 0-400-16,1 1-80 0,1-1-16 0,-1-2 0 16,1 2-448-16,-2 0-80 0,2 1-32 0,0-1 0 15,-1-2-336-15,-1 0-64 0,2 1 0 0,-1-2-16 0,1 1-176 0,-1-2-48 16,-1-1 0-16,-1-1 0 0,3-1-240 0,-1 0-48 0,-1 1-16 0,0-2 0 16,-1 0-224-16,0-1-32 0,2 0-16 0,-2-2 0 31,0 1-16-31,-1-3-16 0,1 2 0 0,-1 0 0 15,-1 1-48-15,0-2 0 0,-2 1 0 0,1-1 0 0,0 1-16 0,-2-1-16 16,-1-2 0-16,1 2 0 0,1 2 32 0,-2-3 16 0,-2 0 0 0,0-3 0 16,-2 1-16-1,0-1 0-15,-1 0 0 0,2 2 0 0,-3-2 32 0,1 0 0 16,0 3 0-16,0 0 0 0,0 0-16 0,0 2 0 16,2-1 0-16,-2-1 0 0,-1-1-64 0,-1 0-16 15,2 2 0-15,0 0 0 0,0-1 16 0,-2-1 0 16,-1 0 0-16,-1-1 0 0,0 1-144 0,1-2 160 15,1 3-160-15,1 0 160 0,-2-1-160 0,1 0 192 16,1 1-192-16,-1 0 192 0,1 0-64 0,-2 1-128 16,0-1 192-16,-2 0-64 0,4 3-128 0,1 0 128 15,-3 1-128-15,0-1 128 0,0-1-128 0,-2-1 0 0,1 2 0 16,0-2 128-16,-2 2-128 0,0 0 0 0,0 0 0 0,-1 0 0 16,0 0 0-16,0 0 0 0,-2 0 0 15,1-1 0-15,-1 0 0 0,0 1 0 0,-1 0 0 0,0 0 0 16,2 1 0-16,-2-1 0 0,3 0 0 0,-2-1 0 15,3 3 0-15,-1-2 0 0,3 1 0 0,-2 0 0 16,-1 2 0-16,-2 0 0 0,5 2 128 0,-4 1-128 16,1-2 0-16,-1 1 0 0,-2 1 0 0,-2-1 0 15,1 2 0-15,-3 0 0 0,-1 1-128 0,-2-2 128 16,2 4-128-16,-4-2 128 0,1 2-160 0,-1 1 160 16,2 0-144-16,0 0 144 0,1 2-128 0,-1 1 128 15,0-1 0-15,-3 1-160 0,-1 0 160 0,1 0 0 16,4 1-128-16,2 0 128 0,-2 1 0 0,1 1 0 15,0-1 0-15,-3 1-128 0,-1 2 128 0,-2-3 0 0,3 3 0 16,-2-1 0-16,1-1-128 0,-1 2 128 0,0 0 0 0,-1 0 0 16,0 2 0-16,0 0 0 15,-1 0 0-15,2 0-128 0,0 2 128 0,1-2 0 0,-3 3 0 0,-1 0 0 16,1 1 0-16,-2 2 0 0,-1 2-128 0,3 1 128 16,0 1 0-16,3 1 0 0,0-1 0 0,1 2-128 0,0-1 128 15,3-3 0-15,2 1 0 0,0-1 0 0,2 2 0 0,-1 0 0 16,-2 0 0-16,4 0-128 0,3-1 128 0,-2 2 0 15,-4 5 0-15,-1 1 0 0,3 0 0 0,1 0 0 16,2 0 0-16,0 0 0 0,1 1 0 0,-1-1 0 16,4 2 0-16,-3-2 0 0,3-2 0 0,-1 0 0 15,2-1 0-15,2 0 0 16,1-1 0-16,-2-2 0 0,1 0 0 0,-1-1 0 16,2-4 0-16,1 1 0 0,-1 2 0 0,1-1 0 15,-2 4 0-15,1-1 0 0,-1 0 0 0,1 4 0 0,0-1 0 16,0 0 144-16,0-1-144 0,0 1 0 0,0 2 0 15,0 1 128-15,-1-2-128 0,1-1 0 0,3-2 144 0,0-1-144 16,1-1 128-16,-1 1-128 0,-2 1 128 0,2-2-128 16,-1 0 0-16,2 0 144 0,0-2-144 0,-1-1 0 0,1 0 144 0,0 1-144 15,2-3 0-15,-2 1 144 16,3 0-144-16,0-2 0 0,1 0 0 0,1-1 0 0,0 0 0 0,1-1 0 16,0 1 0-16,1-3 0 0,2 0 0 0,-2-2 0 15,1 0 0-15,2-1 0 0,-1-1 0 0,0-1 0 16,1 0 0-16,0-1 0 0,0 1-192 0,-2-2 192 0,2 0-160 15,0 0 160-15,-1 0-256 0,-1-2 64 0,1 2 0 0,0-1 0 32,-1-1-224-32,1 1-32 0,-2 1-16 0,0-1 0 15,2-1-320-15,-2-1-64 0,1 2-16 0,1 0-12304 0,1-2-2448 0</inkml:trace>
  <inkml:trace contextRef="#ctx0" brushRef="#br0" timeOffset="543.96">15054 6188 911 0,'-6'-3'0'0,"3"2"0"0,2 0 0 0,-1-1 0 0,2 1 0 0,0 1 0 0,0-2 704 0,0 2 64 0,-1-2 16 0,1 0 0 16,0-1 2224-16,-2 2 432 0,2-2 80 0,0 3 32 16,2-1-464-16,-2 1-80 0,1 0-32 0,2 3 0 15,-2 1-736-15,-1 3-128 0,2 1-48 0,-1 5 0 16,1 4-480-16,-2 1-112 0,0 4 0 0,0 0-16 15,0 4-720-15,-2 0-144 0,1 1-16 0,-2-1-16 16,2-1-240-16,-1-2-32 0,1-1-16 0,1-1 0 16,-2 1-80-16,2-4-32 0,-1 2 0 0,1-3 0 0,0 0 48 0,0-2 16 15,0-2 0-15,0 0 0 0,1-1 0 0,1 0 0 16,-2-1 0-16,1-1 0 0,1-2-32 0,-1-1 0 16,-1-7 0-16,0 0 0 0,0 0 16 0,0 0 0 15,0 0 0-15,0 0 0 0,0 0-16 0,0 0 0 16,0 0 0-16,66 3 0 0,-51-13 112 0,0-2 16 15,5-2 0-15,1-3 0 0,2-2 0 0,-1-1 0 16,-1 1 0-16,2 0 0 0,-2 1-32 0,0 1 0 0,1 1 0 16,-3 1 0-16,-19 15-96 0,37-24-32 15,-37 24 0-15,33-17 0 0,-33 17-160 0,0 0 0 0,0 0 144 16,46-11-144-16,-46 11 0 0,0 0-128 0,0 0 0 0,0 0 0 31,0 0-544-31,0 0-96 0,58 29-32 0,-58-29 0 16,0 0-496-16,0 0-112 0</inkml:trace>
  <inkml:trace contextRef="#ctx1" brushRef="#br0">19728 13321 0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26T18:22:41.29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19543 6727 22111 0,'-1'-2'1968'0,"1"1"-1584"0,0-1-384 0,0 1 0 0,1-1 240 0,-1 0-48 0,0-3 0 0,0-2 0 0,-1-3 2224 0,1-1 432 0,-2-2 96 0,1 1 0 31,-1-1-944-31,1 0-192 0,-2 1-32 0,2-1-16 16,-2-1-880-16,0 1-176 0,0-1-48 0,-1 1 0 15,-2 0-144-15,1-1-16 0,-1 0-16 0,2-1 0 16,-2-2 16-16,0 0 0 0,2-2 0 0,-1 0 0 15,-1-1-80-15,0-1-16 0,2-1 0 0,-2 1 0 16,-1 0-80-16,2 0 0 0,0-2-16 0,0 1 0 16,-1-1-16-16,2-1 0 0,-3-1 0 0,0-4 0 15,-2 0 0-15,-1-1 0 0,0 0 0 0,-1-1 0 0,0 0 32 0,-5 2 0 16,2-1 0-16,-4 2 0 0,-1-2 48 0,1 3 16 16,-2-1 0-16,-1 2 0 0,0 1-144 0,0 0-32 15,0-1 0-15,-1 2 0 0,4 2-80 0,0-4 0 16,-2-1-128-16,-1-2 192 0,2 0-192 0,-3-2 0 15,-2-3 128-15,0-1-128 0,0 0 0 0,-2-2 0 16,-1-1 0-16,-1 0 0 0,-2 1 0 0,1 0 0 16,-4 2 0-16,1 0 0 0,1-1 0 0,0 1 0 15,-2-2 0-15,4 5 0 0,2 2 0 0,-3-2 0 0,-2-5 0 16,-2-3 0-16,-2 4 0 0,2-1 0 16,1 4 0-16,0 2 0 0,2 3 0 0,0 0 0 0,-3-1 0 0,-1 1 0 15,-1 1 0-15,2 3 0 0,3 3 0 0,2 0 0 16,2 4 0-16,0-1 0 15,-3-4 0-15,2 1 0 0,3 3 0 0,-1-2 0 0,1-1 0 0,-1 1 0 16,5 5 0-16,-3-2-128 0,-1-2 128 0,-4 1 0 16,4 2-128-16,-3 1 128 0,0-1 0 0,-4 2 0 15,6 3-144-15,-4 0 144 0,-3 1 0 0,1 3-144 16,-2 0 144-16,-1 1-128 0,-1 2 128 0,-2-1-128 16,4 4 128-16,-1-2-128 0,1 2 128 0,-1-1-128 15,2 2 128-15,2-1-192 0,4 1 192 0,-5-1-192 16,-3 2 192-16,-6 0-208 0,-2 1 80 0,1 1 128 15,0-1-224-15,2 3 80 0,0 0 16 0,2 0 0 0,2 0 128 0,0-1-192 16,1 1 192-16,1-1-192 16,2 0 192-16,-2 0-160 0,0 3 160 0,1-1-160 0,6 0 160 15,-2-1-128-15,-2 4 128 0,-6 1-128 0,-1 2 128 0,-2 3-128 16,2-1 128-16,6-2-128 0,2-2 128 0,0 0-160 16,-1 3 160-16,-1 0-160 15,-2-1 160-15,1 3 0 0,1 0-144 0,-2-1 144 0,1 0 0 0,2 0-176 0,-1 2 176 16,1 0-128-16,1 2 128 0,-1-1 0 15,1 1-144-15,2 1 144 0,-2 0 0 0,4 1 0 16,2 0-144-16,1-2 144 0,5 2 0 0,-1 0 0 16,2 1-128-16,3-3 128 0,0 2 0 0,1 0 0 15,1 3 0-15,0-2 0 0,1 0 0 0,0 2-128 16,-1 1 128-16,1 1 0 0,1 0 0 0,0 2 0 16,0 2 0-16,1-1 0 0,-1 1 0 0,0 1 0 15,0-2 0-15,0 2 0 0,2 0 0 0,-2-3 0 0,0-2 0 0,1 0 0 16,-1-1 0-16,2-1 0 0,-1 0 0 15,0 2 0-15,-3 5 0 0,1 2 0 0,0 2 0 16,-1 3 0-16,1 2 0 0,0 2 0 0,2-4 0 0,1 1 0 16,-2 2 0-16,1-2 0 0,1-3 0 0,1-1 0 0,0-3 0 0,1-2 0 15,1-1 0-15,-1-1 0 16,0 1 0-16,1-1 0 0,0 0 0 0,0 1 144 16,-1 0-144-16,0 0 0 0,2 1 144 0,0-4-144 0,0-1 128 0,1-3-128 15,-1 2 160-15,-1-2-160 16,3 2 144-16,-1-4-144 0,-2 0 128 0,3-2-128 0,-1 1 128 0,1-2-128 15,1 1 128-15,0-3-128 16,1 1 128-16,0-2-128 0,0 1 0 0,0-1 128 16,1 1-128-16,0-1 0 0,1-1 0 0,-1 0 0 0,1-1 0 0,-1-1 0 15,0 0 0-15,2 0 0 16,-1-2 0-16,-1-1 0 0,1-1 128 0,-1-1-128 16,-1 0 0-16,1-2 0 0,1-2 0 0,-2 0 0 0,0 1 0 0,0-1 0 0,-2-1 0 0,1 0 0 31,0-1-400-31,-2 1 32 0,0-2 16 0,0 2 0 0,0-2-416 15,-1-4-64-15,1 0-32 0,2-1 0 0,-1-3-336 16,2-2-64-16,3-5-16 0,1-3-18064 0</inkml:trace>
  <inkml:trace contextRef="#ctx0" brushRef="#br0" timeOffset="452.56">14931 6184 9215 0,'-7'-11'400'0,"2"2"96"0,4 2-496 0,1 3 0 16,0 3 0-16,0-1 0 0,0 1 832 0,1-2 80 0,-1 0 16 0,2-1 0 0,-2 0 2224 0,1 2 448 0,-1 2 96 0,0 4 16 15,0 2-1136-15,2 3-208 0,-2 3-64 0,0 2 0 16,0 5-800-16,1 1-160 0,0 4-48 0,1 0 0 15,3 4-512-15,0 0-96 0,0 0-32 0,1 2 0 16,1 0-336-16,-1-2-80 0,-6-28-16 0,14 47 0 0,-14-47-32 0,13 42 0 16,-13-42 0-16,14 44 0 0,-9-23 16 15,1-3 0-15,0 2 0 0,-1-4 0 0,0-1 16 0,-1-2 0 16,0-2 0-16,0-2 0 0,0-1 32 16,1-4 0-16,-1 1 0 0,2-4 0 0,1-1 0 0,0-1 16 15,1-4 0-15,2 0 0 0,0-4 48 0,4-2 0 16,4-6 0-16,6-4 0 0,2-5-48 0,5-5 0 15,4-4 0-15,5-5 0 0,5-2-16 0,2-3-16 16,2-2 0-16,-1 3 0 0,-1 1-80 0,-6 0-16 0,-5 6 0 16,-3-1 0-16,-2 2-144 0,-1-1 160 15,-5 4-160-15,-2 5 160 0,-5 6-160 0,0-3 0 16,2 0 0-16,0 0 128 0,-3 3-128 0,-3 1-192 0,0 6 32 0,-4-1 16 31,0 3-752-31,-3 2-160 0,-1 4-32 0,-2 1-19856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5-02-26T18:22:56.925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context xml:id="ctx1">
      <inkml:inkSource xml:id="inkSrc3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1" timeString="2025-02-26T18:22:58.337"/>
    </inkml:context>
  </inkml:definitions>
  <inkml:trace contextRef="#ctx0" brushRef="#br0">23425 11160 18431 0,'0'0'1632'0,"0"0"-1312"16,0 0-320-16,0 0 0 0,0 0 848 0,0 0 112 0,0 0 0 0,-2 5 16 0,1 0 1744 0,0 0 352 0,-1 4 64 0,-1-1 0 16,2 4-1488-16,-2-3-304 0,3-9-64 0,-4 27-16 15,2-11-512-15,1-2-112 0,0 2 0 0,1-16-16 0,1 32-368 0,-1-32-80 16,3 31-16-16,-3-31 0 0,0 0-160 0,13 37 0 16,-13-37 0-16,0 0 0 0,0 0 0 0,0 0 0 15,43 39 0-15,-43-39 0 0,0 0 0 0,0 0 0 16,0 0-144-16,57 5 144 0,-57-5 0 0,0 0 144 0,37-19-16 0,-37 19 0 31,26-20 80-31,-26 20 16 0,26-22 0 0,-26 22 0 16,23-24 0-16,-14 11 0 0,-9 13 0 0,19-25 0 0,-11 12 48 0,-1 0 16 15,0 1 0-15,-1-4 0 0,-3 0 32 0,2 1 16 16,0-3 0-16,-1 2 0 0,-1-1 16 0,-2 2 0 16,1 0 0-16,-1 1 0 0,0 3-16 0,-1 1 0 15,2 3 0-15,-2 1 0 0,0 4-80 0,0 0-32 16,-2 4 0-16,2-1 0 0,-1 3-64 0,0 2-16 15,-1 4 0-15,-1 1 0 0,2 3-144 0,0 5 0 16,-1 2 0-16,1 3 0 0,1 3-160 0,0 1 160 0,3 4-208 0,-1-1 80 16,3 0-48-16,-1-2 0 15,0 0 0-15,2 0 0 0,-1-2-48 0,1-1-16 16,0 0 0-16,-1-1 0 0,1-1 96 0,-2-1 16 16,-1-1 0-16,0 2 0 0,-2-1 128 0,1 1 0 15,-1-1 0-15,-2-1 0 0,1 1 0 0,-2-3 0 16,1-1 0-16,-2-2 0 0,0 2 0 0,-1-5 0 0,1 0 0 15,-2-1 0-15,0-2 288 0,0 0-16 0,-2-2 0 16,1-2 0-16,0 0 112 0,-1-1 0 0,0-2 16 0,-1 0 0 16,-1 0 64-16,1-2 16 0,-1 1 0 0,-1-2 0 15,-1-1 32-15,0 0 0 0,-1 0 0 0,0-1 0 16,-1 1-64-16,2-2-16 0,-1 2 0 0,0-3 0 16,2 2-112-16,-1-1 0 0,-1 1-16 0,2-2 0 15,2 2-160-15,-1-2-16 0,1 0-128 0,-1 0 192 16,2 1-192-16,0-1-192 0,2 0 48 0,-1 1 0 15,3 0-752-15,0 0-160 0,1-1-32 16,0 2 0-16,1-2-576 0,1 0-128 0,0 3-32 0,0 0-18928 16</inkml:trace>
  <inkml:trace contextRef="#ctx0" brushRef="#br0" timeOffset="534.27">24056 11579 12895 0,'0'0'1152'0,"0"0"-928"0,0 0-224 0,0 0 0 0,0 0 1680 0,0 0 304 15,0 0 48-15,0 0 16 0,0 0 960 0,0 0 208 0,60-12 48 0,-60 12 0 16,0 0-1328-16,0 0-256 0,0 0-48 0,56-12-16 16,-56 12-720-16,0 0-160 0,0 0-32 0,0 0 0 15,0 0-368-15,55-8-80 16,-55 8 0-16,0 0-16 0,0 0-240 0,0 0 0 15,0 0 128-15,0 0-128 0,0 0 0 0,58-2 0 16,-58 2 0-16,0 0 0 0,0 0 0 0,0 0-192 16,0 0 192-16,0 0-208 15,0 0-368-15,0 0-80 0,0 0-16 0,0 0-16832 0</inkml:trace>
  <inkml:trace contextRef="#ctx0" brushRef="#br0" timeOffset="725.79">24069 11780 9215 0,'0'0'816'0,"0"0"-656"0,0 0-160 0,0 0 0 0,0 0 4336 0,0 0 832 0,0 0 160 0,0 0 48 16,64 0-2192-16,-64 0-432 0,0 0-96 16,69-9-16-1,-69 9-1216-15,0 0-240 0,55-7-48 0,-55 7-16 16,0 0-896-16,0 0-224 0,0 0 0 0,0 0-18672 15</inkml:trace>
  <inkml:trace contextRef="#ctx1" brushRef="#br0">25290 13570 0,'0'0'0,"0"0"16,0 0-1,0 0 1,0 0 0,0 0-1,0 0 1,0 0-1,0 0-15,0 0 32,42 73-17</inkml:trace>
  <inkml:trace contextRef="#ctx0" brushRef="#br0" timeOffset="3883.48">24847 7841 6447 0,'-1'-5'576'0,"0"-1"-576"0,1 2 0 0,0-2 0 0,0 3 208 0,-2-4-64 0,1-4-16 0,-1-9 0 15,1-7 1072-15,-2-2 208 0,2 2 32 0,-2 3 16 16,1 4 272-16,0 3 64 0,0 4 16 0,1 2 0 0,-1 4 240 0,1 1 64 15,0 1 0-15,-1 0 0 16,2 4-160-16,-1-1-32 0,-1 1 0 0,2 0 0 0,-1 2-384 0,1-1-64 16,-2 1-32-16,2 1 0 0,-1-1-576 0,0 2-112 15,-1 1-32-15,1 2 0 16,-2 1-336-16,2 2-80 0,-2 0-16 0,3-9 0 0,0 0-48 0,-3 37-16 16,3-37 0-16,-3 27 0 0,3-27-16 0,-1 34 0 15,1-34 0-15,-2 41 0 0,2-41-16 0,-1 39 0 16,1-39 0-16,-4 47 0 0,4-47 832 0,-5 50 144 15,5-50 48-15,-7 50 0 16,2-23-1648-16,-1 1-320 0,0-1-64 0,1 2-16 0,-2-1 832 0,0 0 0 16,1-1 192-16,-1-2-48 0,3 1-16 0,-2 1-128 15,0 1 192-15,1-1-64 0,5-27-128 0,-7 51 128 0,7-51-128 16,-7 60 128-16,7-60-128 0,-7 58 192 0,7-58-192 16,-5 62 192-16,5-62-192 0,-4 61 192 0,4-61-192 15,-3 60 192-15,3-60-192 0,-1 59 160 16,1-59-160-16,1 58 160 0,-1-58-160 0,3 52 128 0,-3-52-128 0,1 55 128 15,-1-55-128-15,3 65 0 16,-3-65 0-16,2 72 0 0,-2-72 0 0,3 72 128 16,-3-72-128-16,1 71 0 0,-1-71 0 0,1 69 128 15,-1-69-128-15,0 71 0 0,0-71 0 0,0 70 128 0,0-34-128 16,-1 3 0-16,0 5 0 0,-1 0 0 0,1 0 128 16,-2 1-128-16,1-1 0 0,0-2 0 0,0 0 0 0,1-2 0 15,-2-2 0-15,2 0 0 0,-2 3 0 0,1 0 0 16,1 2 0-16,-2 0 0 0,0 3 128 0,2 0-128 0,-1 1 0 0,2-3 0 15,0 1 144-15,0-4-144 0,0-3 0 0,0 1 144 16,0 4-144-16,0-1 0 16,-1 1 128-16,0 2-128 0,-1 0 0 0,1 3 0 15,-1 2 0-15,1-1 0 0,0-2 0 0,-1-1 0 0,1-3 0 16,-2 0 0-16,1 0 0 0,0 1 0 16,0 1 0-16,-1 0 0 0,2 2 0 0,-2 1 0 0,2 1 128 15,-1 1-128-15,1-1 0 0,1-1 0 0,0-1 0 0,0-4 0 0,0 1 0 16,0 1 0-1,0-1 0-15,0 1 0 0,1 1 0 0,-1 2 0 16,0 3 0-16,0-1 0 0,-1 3 0 0,0-2 0 16,-1-5 0-16,1 1 0 0,-2-1 0 0,1 1 0 0,0 0 0 0,-3 2 0 15,3 2 0-15,-3 1 0 0,1-2 0 0,1 2 0 16,-1 2 0-16,0-4 0 0,0 0 0 0,1-2 0 16,-1 1 0-16,-1-2 0 0,1-2 0 0,-2 5 0 15,2 2 0-15,-2 0 0 0,2-4 0 0,-1 3 0 16,-1 3 128-16,0-1-128 0,-1-2 0 0,2 2 0 15,-1 2 0-15,0 0 0 0,2 0 128 0,-2 1-128 16,1 1 0-16,2-2 0 0,2 0 0 0,-2-3 0 16,0-1 0-16,0-3 0 0,2 0 0 0,-2-2 0 0,1 0 0 15,0-1 0-15,0 1 0 0,2 2 0 0,0 1 0 0,-1 2 0 16,1-2 0-16,0-1 0 16,0-2 0-16,-2-4 0 0,2-1 0 0,0 1 0 15,-1 1 0-15,1-1 0 0,-2-1 0 0,2 1 0 0,0 4 0 0,2-1 0 16,-2 0 0-16,0-1 0 0,0-2 0 0,0-1 0 15,-2-1 0-15,1-1 0 0,0-1 0 0,-2-1 0 16,1 1 128-16,0 3-128 0,-1 2 0 0,1-1 0 16,1 0 0-16,0-1 0 0,1-1 128 0,0-2-128 15,0-3 0-15,0-1 0 0,0-34 128 0,0 58-128 16,0-58 0-16,2 55 0 0,-2-55 0 0,5 53 0 16,-5-53 144-16,2 51-144 0,-2-51 0 0,3 50 144 0,-3-50-144 0,4 44 128 15,-4-44-128-15,6 50 128 0,-6-50-128 0,9 52 0 16,-9-52 0-16,8 48 0 0,-8-48 0 0,9 48 0 15,-9-48 0-15,7 45 0 0,-7-45 0 16,4 41 0-16,-4-41 128 0,1 35-128 0,-1-35 0 0,3 41 0 0,-3-41 0 0,4 46 0 16,-4-46 0-16,3 42 0 0,-3-42 128 0,4 45-128 15,-4-45 0-15,6 41 0 0,-6-41 0 0,7 44 0 16,-7-44 128-16,0 0-128 16,13 54 0-16,-13-54 128 0,0 0-128 0,0 0 192 0,17 53-192 0,-17-53 192 15,0 0-64-15,0 0-128 0,0 0 192 16,15 51-64-16,-15-51-128 0,0 0 192 15,0 0-192-15,0 0 192 0,14 50-192 0,-14-50 192 16,0 0-192-16,0 0 192 0,0 0-192 0,0 0 128 16,0 0-128-16,13 46 128 0,-13-46-128 0,0 0 128 0,0 0-128 0,0 0 128 15,0 0 0-15,0 0 0 0,0 0 0 0,0 0 0 16,0 0 0-16,0 0 0 0,0 0 0 0,0 0 0 16,0 0-128-16,51 0 192 0,-51 0-192 15,0 0 192-15,0 0-192 0,31-12 0 0,-31 12 0 0,0 0 128 16,27-12-128-16,-27 12 0 0,0 0 0 0,30-12 128 15,-30 12-128-15,0 0 0 0,41-9 0 0,-41 9 0 0,0 0 0 0,48-4 0 16,-48 4 0-16,0 0 0 0,52 1 0 0,-52-1 0 16,0 0 0-16,65 0 0 0,-65 0 0 0,0 0 0 0,70 2-144 15,-70-2 144-15,0 0 0 0,65-3-192 16,-65 3 192-16,0 0-160 0,64-6 160 0,-64 6-192 0,0 0 192 0,54-5-192 16,-54 5 192-16,0 0 0 0,41-9 0 0,-41 9 0 31,0 0 0-31,0 0 0 0,0 0 0 0,0 0 0 15,0 0-368-15,41-7 16 0,-43 7 0 0,1-1 0 16,-3-2-560-16,-3 0-112 0,-3-1-32 0,-2-3-13664 16,-3-2-2720-16</inkml:trace>
  <inkml:trace contextRef="#ctx0" brushRef="#br0" timeOffset="4693.72">24849 7576 11967 0,'0'1'1072'0,"0"-1"-864"0,0 0-208 0,0-1 0 0,0 1 1312 0,0-2 224 0,-2 1 32 0,2-1 16 0,-1 0 1280 0,0-1 256 16,-1 0 48-16,1 1 16 0,1 1-816 0,0 0-144 15,1 1-48-15,3 0 0 0,1-2-960 0,0 2-208 16,2 0-48-16,2 0 0 15,1 2-448-15,2-2-112 0,1 0-16 0,0-2 0 0,2 1-96 0,0-2-32 16,0 2 0-16,1-4 0 0,-1 3-16 0,1-3-16 16,-1 1 0-16,1 0 0 0,-2 0-64 0,0-1-16 0,0 3 0 0,-3-3 0 15,-1 2-144-15,-3 1 0 0,0-1 0 0,-2 1 0 16,-3 1 0 0,0 1-320-16,-2 0 48 0,0 0 16 15,-2 1-720-15,0-1-144 0,-3 3-32 0,0 0-16896 16</inkml:trace>
  <inkml:trace contextRef="#ctx0" brushRef="#br0" timeOffset="11734.18">25894 17493 22111 0,'0'0'1968'0,"0"0"-1584"0,0 0-384 0,0 0 0 0,0 0 224 0,0 0-32 0,0 0-16 0,19 51 0 15,-19-51 1344-15,14 48 272 16,-14-48 48-16,11 48 16 0,-11-48-432 0,0 0-80 0,11 55 0 0,-11-55-16 16,0 0-176-16,0 0-16 0,4 41-16 0,-4-41 0 15,0 0-240-15,0 0-48 0,0 0-16 0,0 0 0 16,0 0-336-16,0 0-64 0,0 0-16 0,0 0 0 0,-5-1 144 0,3-5 32 15,1-1 0-15,1 0 0 0,-1-2-96 0,1 1-16 16,0 0 0-16,-2-2 0 0,2 0-144 0,0-2-48 16,0 0 0-16,0-2 0 15,2-1-16-15,-1 0-16 0,-1-1 0 16,1 1 0-16,1-4-64 0,-1 3-16 16,2-3 0-16,1 2 0 0,-1 0-160 0,3 0 0 15,-1 3 144-15,2 1-144 0,-1 2 0 0,1 4 0 16,0 1 0-16,-7 6 0 0,0 0-144 0,0 0-48 15,0 0-16-15,0 0 0 0,55 19-64 0,-55-19-16 16,0 0 0-16,0 0 0 0,43 55 16 0,-43-55 0 0,0 0 0 0,29 58 0 16,-29-58 16-16,0 0 16 0,23 59 0 0,-23-59 0 15,0 0 240-15,14 44-144 0,-14-44 144 0,0 0-128 16,0 0 128-16,0 0 0 0,0 0 0 0,0 0 0 16,0 0 400-16,0 0 16 0,0 0 0 0,0 0 0 15,0 0 96-15,0 0 32 0,0 0 0 0,0 0 0 16,-7 21-80-16,6-25-16 0,-2-2 0 0,1 1 0 15,2-1-176-15,-1 0-32 0,1-1-16 0,0-1 0 16,1-1-224-16,2 1 176 0,-1-3-176 0,2-2 160 0,0 0-160 0,0-1 0 16,1-2 144-16,0 2-144 15,1 0 0-15,1 1 0 0,0 1 0 0,-1-1 0 16,1 0 0-16,-3 3 0 0,0 5 0 0,-1-1 0 0,1 0 0 0,1 2-128 16,0-1 128-16,1 0-128 15,-6 5 128-15,0 0-208 0,0 0 80 0,0 0 128 0,0 0-176 0,0 0 176 16,51 6-128-16,-51-6 128 0,0 0 0 0,0 0-128 15,0 0 128-15,0 0 0 0,31 58 0 0,-31-58 0 16,0 0 0-16,0 0 0 0,14 58 0 0,-14-58 0 16,0 0 0-16,10 45 0 0,-10-45 128 0,0 0-128 0,0 0 128 15,8 45-128-15,-8-45 224 0,0 0-32 0,0 0 0 0,0 0 0 16,4 41-16-16,-4-41-16 0,0 0 0 0,0 0 0 16,0 0-160-16,0 0 0 0,0 0 144 0,0 0-144 15,0 0 0-15,-4 30 0 0,4-30 0 16,-1 0 0-16,1 0-672 0,0 0-48 0,-2-2-16 0,2 0 0 15,2-1-608-15,-2-1-112 0</inkml:trace>
  <inkml:trace contextRef="#ctx0" brushRef="#br0" timeOffset="12270.26">26653 17709 31327 0,'0'0'1392'0,"0"0"272"15,0 0-1328-15,0 0-336 0,0 0 0 0,22-14 0 0,-22 14 2080 0,0 0 352 0,0 0 64 0,20-17 0 0,-20 17-1088 0,17-18-240 0,-10 8-32 0,-1 0-16 16,-2 0-224-16,0 0-64 0,-2-1 0 0,-2 0 0 16,0 1-128-16,-3 0-16 0,0-1-16 0,-1 1 0 15,-2-2-192-15,-1 3-32 0,-1 0-16 0,-2 1 0 16,0 2-176-16,-1 2-16 0,-4 1-16 0,1 3 0 15,0 1-224-15,-3 4 144 0,0 3-144 0,0 0 128 16,-1 4-128-16,0 3-144 0,2 2 144 0,0 2-208 16,2 0 16-16,3 1 0 15,1 1 0-15,2-1 0 0,8-20-112 0,-7 41-16 0,7-41 0 0,0 0 0 16,8 51-16-16,-8-51-16 0,0 0 0 0,0 0 0 0,41 41 176 16,-41-41 48-16,0 0 0 0,0 0 0 0,51 7 128 15,-51-7 128-15,0 0-128 0,38-16 176 0,-38 16 160 0,25-16 48 16,-25 16 0-16,26-20 0 15,-26 20 32-15,24-21 16 0,-24 21 0 0,24-23 0 16,-24 23-48-16,18-20 0 0,-9 10 0 0,-1 0 0 16,-1 1-32-16,-1 0-16 0,-2 2 0 0,0 0 0 0,-4 7-64 0,0 0-16 15,0 0 0-15,0 0 0 0,0 0-64 0,0 0-32 16,0 0 0-16,0 0 0 0,0 0-160 0,0 0 0 16,13 45 144-16,-13-45-144 0,0 0 0 15,0 0 0-15,0 0 0 0,0 0 0 0,20 45 0 0,-20-45 0 16,0 0 0-16,0 0 0 0,0 0-224 15,0 0 32-15,0 0 16 0,0 0 0 16,0 0-592 0,0 0-112-16,59 19-16 0,-59-19-16 0,0 0-704 15,0 0-144-15,41-16-32 0,-41 16-12496 0,0 0-2512 0</inkml:trace>
  <inkml:trace contextRef="#ctx0" brushRef="#br0" timeOffset="12525.88">26889 17222 11055 0,'-3'-26'976'0,"1"12"-784"0,1 3-192 0,1 1 0 0,0 4 3584 0,0 4 656 0,0-1 144 0,0 0 32 0,-1-3-432 0,1 1-80 16,0-1 0-16,0 3-16 0,0 3-2256 0,0 3-448 15,0 4-96-15,0-7 0 0,0 0-432 0,0 0-80 16,8 62 0-16,-8-62-16 0,10 61-112 0,-10-61 0 16,11 72-16-16,-11-72 0 0,16 83-128 0,-8-40-32 15,1-1 0-15,-9-42 0 0,17 75-16 0,-17-75 0 16,15 58 0-16,-15-58 0 0,0 0 0 0,24 61-16 0,-24-61 0 0,0 0 0 15,0 0-112-15,0 0 0 16,27 45-128-16,-27-45 192 0,0 0-192 0,0 0-240 0,0 0 48 0,0 0 16 31,0 0-848-31,0 0-160 0,0 0-32 0,9-9-13136 0,-15 2-2624 0</inkml:trace>
  <inkml:trace contextRef="#ctx0" brushRef="#br0" timeOffset="12704.8">26689 17516 28559 0,'0'0'1264'0,"0"0"272"0,0 0-1232 0,0 0-304 16,0 0 0-16,0 0 0 0,0 0 2400 0,37-10 416 16,-37 10 96-16,0 0 16 0,58-7-1072 0,-58 7-224 15,57-6-32-15,-57 6-16 0,62-8-528 0,-62 8-96 16,61-9-32-16,-61 9 0 0,56-7-560 0,-56 7-112 16,45-6-32-16,-45 6 0 15,0 0-848-15,52-4-160 0,-52 4-48 0,0 0-20096 16</inkml:trace>
  <inkml:trace contextRef="#ctx0" brushRef="#br0" timeOffset="12969.64">27225 17449 22111 0,'0'3'1968'0,"0"0"-1584"15,0-3-384-15,0 0 0 0,0 0 3072 0,0 0 544 0,0 0 96 0,0 0 32 16,10 47-1312-16,-10-47-256 0,7 43-48 0,-7-43-16 15,5 47-880-15,-5-47-176 0,8 47-32 0,-8-47-16 16,0 0-432-16,12 53-64 0,-12-53-32 0,0 0 0 16,0 0-224-16,17 48-32 0,-17-48-16 0,0 0 0 15,0 0-80-15,0 0-128 0,0 0 176 0,0 0-176 0,0 0 0 16,0 0 0-16,0 0 0 0,0 0 0 16,0 0-576-16,0 0-80 0,0 0-16 0,0 0 0 15,0 0-416-15,0 0-64 0,0 0-32 0,0 0-18544 16</inkml:trace>
  <inkml:trace contextRef="#ctx0" brushRef="#br0" timeOffset="13515.2">27277 17610 10127 0,'0'-1'896'0,"0"0"-704"0,0 1-192 0,-1-2 0 0,1 2 2128 0,0-1 400 0,0-1 80 0,0 1 16 15,0-3 1296-15,3 1 272 0,1 0 48 0,0-1 16 16,-4 4-2080-16,0 0-432 0,0 0-80 0,35-14 0 16,-35 14-896-16,0 0-160 0,26-12-32 0,-21 11-16 0,2-3-48 0,-7 4 0 15,0 0 0-15,30-16 0 0,-17 9-48 0,0-1-16 16,-13 8 0-16,24-16 0 15,-13 9-144-15,-11 7-48 0,21-11 0 0,-14 6 0 0,-7 5-256 0,0 0 0 16,0 0-176-16,0 0 176 16,0 0-896-16,0 0-80 0,11-7-16 0,-13 7-18848 15</inkml:trace>
  <inkml:trace contextRef="#ctx0" brushRef="#br0" timeOffset="13825.07">27640 17387 33167 0,'2'3'1472'0,"-2"-2"304"0,0 1-1424 0,1-1-352 0,0 2 0 0,-1 0 0 0,0 1 1504 15,0-4 224-15,0 0 64 0,0 0 0 0,10 55-512 0,-10-55-80 16,10 44-32-16,-10-44 0 15,11 45-432-15,-11-45-96 0,0 0 0 0,16 58-16 0,-16-58-144 0,0 0-32 16,17 47 0-16,-17-47 0 0,0 0-128 0,0 0-48 16,0 0 0-16,23 49 0 0,-23-49-144 0,0 0-128 15,0 0 144-15,0 0-144 16,0 0-208-16,0 0-144 0,0 0-32 0,0 0 0 16,0 0-656-16,0 0-144 0,0 0-32 0,0 0-18704 15</inkml:trace>
  <inkml:trace contextRef="#ctx0" brushRef="#br0" timeOffset="14115.52">27880 17418 16575 0,'0'0'1472'0,"0"0"-1168"0,0 0-304 0,0 0 0 0,0 0 2896 0,0 0 528 15,0 0 96-15,0 0 32 0,43 43-160 0,-43-43-16 16,0 0-16-16,0 0 0 0,48 63-1824 0,-48-63-352 16,0 0-80-1,44 55-16-15,-44-55-304 0,0 0-64 0,45 46-16 0,-45-46 0 16,0 0-368-16,0 0-80 0,58 43 0 0,-58-43-16 16,0 0-240-16,0 0 0 0,52 27 0 0,-52-27 0 15,0 0 0-15,0 0-320 0,0 0 64 0,0 0 0 31,0 0-720-31,52 3-144 0,-52-3-32 0,7-10-18992 0</inkml:trace>
  <inkml:trace contextRef="#ctx0" brushRef="#br0" timeOffset="14290.6">28161 17366 42383 0,'-9'13'1872'0,"3"-5"400"0,2 3-1824 0,-1-2-448 0,0-2 0 0,-1 0 0 0,-1 4 832 0,-3 9 64 15,-7 10 0-15,-7 11 16 0,-5 10 864 0,-4 4 160 16,2 0 48-16,3-6 0 0,5-6-704 0,5-7-128 16,2-6-16-16,3-3-16 0,5-6-1120 0,2-4 0 15,2-4-192-15,4-13 0 16,0 0-1504-16,0 0-304 0</inkml:trace>
  <inkml:trace contextRef="#ctx0" brushRef="#br0" timeOffset="14497.59">27373 16938 53439 0,'-24'-3'2368'0,"16"2"496"0,2 1-2288 0,3 0-576 0,3 0 0 0,-1 0 0 31,2 0-1312-31,2 0-368 0,1 0-80 0,-4 0-16 0,0 0 272 0,0 0 48 0,0 0 16 0</inkml:trace>
  <inkml:trace contextRef="#ctx0" brushRef="#br0" timeOffset="19964.62">25237 6862 20271 0,'0'-3'1792'0,"0"2"-1424"0,0 0-368 0,0 1 0 0,0 0 992 16,0 0 128-16,0 0 32 0,0 0 0 0,0 2 1872 0,-1 1 384 0,-1 6 80 0,1 1 16 15,1-10-1840-15,-1 26-352 0,1-26-80 0,0 31-16 16,0-31-624-16,2 33-128 0,-2-33-16 0,0 0-16 16,9 51-160-16,-9-51-16 0,4 34-16 0,-4-34 0 15,0 0-16-15,11 44 0 0,-11-44 0 0,0 0 0 16,0 0 48-16,13 43 16 0,-13-43 0 0,0 0 0 16,0 0-96-16,0 0-32 0,0 0 0 0,0 0 0 15,0 0-320-15,0 0-64 0,0 0-16 0,0 0-13328 16,0 0-2656-16</inkml:trace>
  <inkml:trace contextRef="#ctx0" brushRef="#br0" timeOffset="20249.93">25095 6690 23039 0,'-2'-6'2048'0,"2"1"-1648"15,3 0-400-15,0 2 0 0,0 2 1088 0,1-3 144 0,3-6 32 0,4-4 0 16,9-3 1696-16,3-2 352 0,3 4 64 0,1 2 16 15,-27 13-2048-15,51-11-384 0,-51 11-96 0,0 0-16 16,69 10-336-16,-69-10-64 0,0 0 0 0,0 0-16 16,67 48-112-16,-67-48-32 0,0 0 0 0,29 52 0 15,-29-52-96-15,0 0 0 0,12 54-16 0,-12-39 0 16,-2 1-48-16,-2-2-128 0,0 0 192 0,-3 0-64 16,-2-1-128-16,-1-3 0 0,1 1 144 0,-4-1-144 15,0 0 0-15,-1-2 0 0,0 1 0 16,1-2 0-16,2-1 0 0,0-2 144 0,-1 0-144 0,2 0 0 0,2-1 0 0,1-1 0 15,3-2 0-15,1 0-144 32,0 0-512-32,3 0-112 0,1-2 0 0,2-1-12544 0,4 0-2512 0</inkml:trace>
  <inkml:trace contextRef="#ctx0" brushRef="#br0" timeOffset="20646.47">25527 7039 26719 0,'-2'1'2368'0,"1"2"-1888"0,0 0-480 0,1-2 0 16,-2 2 1088-16,1 0 112 15,-2 3 16-15,-3 3 16 0,1 6 1328 0,-2 0 256 0,2 2 48 0,1-1 16 16,1 1-1920-16,3-3-368 16,2 0-80-16,1-1 0 0,-3-13-320 0,0 0-48 0,0 0-16 0,0 0 0 15,0 0 64-15,49 40 0 0,-49-40 0 0,0 0 0 16,0 0 0-16,56-2 0 0,-56 2 0 0,0 0 0 0,36-13 32 0,-25 7 16 15,-11 6 0-15,27-12 0 0,-14 3 16 0,-2 1 16 32,-1-1 0-32,-2-1 0 0,-2 0 32 0,-3 0 0 0,-2 1 0 0,-2-3 0 15,-2 1 48-15,-3 0 16 0,-1 1 0 0,-3-2 0 0,-1 4 16 0,-2-2 16 16,-1 2 0 0,-3 1 0-16,2 1-112 0,-2 2-32 0,0 1 0 0,0 1 0 0,1 4-64 0,4 2-32 15,0 2 0-15,1-1 0 0,1 4-160 0,0-1 0 16,2 2 0-16,1 0 0 15,1-1-528-15,2 1-144 0,1-1-32 0,2 1 0 16,2 0-784-16,-1-10-176 0,0 0-16 0,0 0-18768 16</inkml:trace>
  <inkml:trace contextRef="#ctx0" brushRef="#br0" timeOffset="20998.38">25982 7027 35007 0,'0'-5'1552'16,"0"2"320"-16,-2 2-1488 0,1-1-384 0,-1 1 0 0,1-1 0 15,-2 1 1632-15,-1 0 256 0,-3-2 48 0,-3 0 16 0,0 0-784 0,2 2-144 16,-1-1-48-16,2 1 0 0,2 2-560 0,0 1-112 16,1-1-32-16,1 2 0 0,3 0-272 0,-1 1 0 15,2 0 0-15,1 0 0 0,-2-4-160 0,0 0-32 16,0 0-16-16,0 0 0 0,0 0-144 0,0 0-32 15,48 39 0-15,-48-39 0 0,0 0 128 0,0 0 32 16,0 0 0-16,49 38 0 0,-49-38 224 0,0 0-144 16,0 0 144-16,0 0-128 0,0 0 128 0,34 51 0 15,-34-43 0-15,0-1 0 0,0-1 0 0,-3-1 0 0,-1 2 0 16,-2 1-128-16,-1-1 128 0,-1-2 0 0,-2 2 0 0,-1 0 0 16,-2-1 176-16,0 0-48 15,0-1 0-15,-1-2 0 0,3 1 288 0,0-2 48 0,1-1 16 0,3-1 0 16,1 0-144-16,0 0-16 0,2-1-16 0,1-2 0 15,1 2-432-15,2-2-96 0,0 0-16 0,1-1 0 16,3-1-640-16,0 0-128 0</inkml:trace>
  <inkml:trace contextRef="#ctx0" brushRef="#br0" timeOffset="21258.89">26208 7025 35007 0,'0'-3'1552'0,"0"1"320"0,0 1-1488 0,0 0-384 0,0-1 0 0,0 2 0 0,0 0 1328 0,0 2 192 15,0-1 32-15,0 2 16 0,0 2-176 0,-2 3-48 16,2 0 0-16,-2 2 0 0,0 1-576 0,1 2-128 16,-2 0-32-16,1-2 0 0,1 3-256 0,0-3-48 15,-1 2-16-15,2-2 0 0,0-2-96 0,0-4-32 16,2 1 0-16,-2 0 0 0,1-2-160 0,0 0 0 0,1-1 0 0,1-3 0 31,0 0-432-31,-2-1-160 0,2-2-48 0,0 0-13600 16,-1-3-2720-16</inkml:trace>
  <inkml:trace contextRef="#ctx0" brushRef="#br0" timeOffset="21600.27">26479 6605 25791 0,'-1'-7'1152'0,"-1"4"224"0,2 0-1104 0,-1 2-272 0,1 1 0 0,-2 0 0 16,2 0 2128-16,-1 1 368 0,0 4 80 0,-2 2 16 0,0 5-224 0,0 4-64 15,0 4 0-15,0 4 0 16,3-24-1232-16,-2 52-256 0,2-52-48 0,-3 58-16 16,3-58-160-16,1 61-16 0,-1-61-16 0,3 56 0 0,-3-56-208 0,6 48-32 15,-6-48-16-15,0 0 0 0,7 55-304 0,-7-55 128 0,0 0-128 0,0 0 0 16,0 0 0-16,10 48 0 16,-10-48-192-16,0 0 48 15,0 0-576-15,0 0-112 0,0 0-32 0,0 0 0 16,0 0-176-16,0 0-48 0,0 0 0 0,0 0-11840 15,0 0-2368-15</inkml:trace>
  <inkml:trace contextRef="#ctx0" brushRef="#br0" timeOffset="21777.1">26220 6866 33167 0,'0'0'1472'0,"0"0"304"0,0 0-1424 0,0 0-352 15,0 0 0-15,0 0 0 0,0 0 1536 0,50-1 224 0,-50 1 48 0,0 0 16 16,62-7-832-16,-62 7-160 0,50-6-48 0,-50 6 0 16,40-4-656-16,-40 4-128 0,0 0 0 0,49 0-12624 15,-49 0-2480-15</inkml:trace>
  <inkml:trace contextRef="#ctx0" brushRef="#br0" timeOffset="21995.58">26636 6931 28559 0,'0'2'2544'0,"0"-1"-2032"15,0 1-512-15,0-1 0 0,0-1 1232 0,0 1 160 16,1 4 16-16,-1 0 16 0,0 2 688 0,0-7 144 16,0 0 32-16,0 0 0 0,6 41-1440 0,-6-41-272 15,0 0-64-15,0 0-16 16,5 39-256-16,-5-39-48 0,0 0-16 0,0 0 0 0,0 0 0 0,0 0 0 15,0 0 0-15,12 42 0 0,-11-41-176 0,1 1 0 16,-1-1 0-16,0-1-13392 16,2 0-2560-16</inkml:trace>
  <inkml:trace contextRef="#ctx0" brushRef="#br0" timeOffset="22411.1">26769 6955 24879 0,'0'0'1088'0,"0"0"256"0,0 0-1088 0,0 0-256 0,0 0 0 0,0 0 0 15,0 0 2512-15,0 0 448 0,12 47 96 0,-12-47 16 0,0 0-1280 0,0 0-256 16,21 58-64-16,-21-58 0 0,0 0-976 0,0 0-208 16,0 0-32-16,32 51-16 0,-32-51 0 0,0 0 0 15,0 0 0-15,0 0 0 16,0 0-16-16,0 0 0 0,0 0 0 0,0 0 0 0,0 0 80 0,0 0 16 15,60 1 0-15,-54-6 0 16,0-2 16-16,-2-2 16 0,3 1 0 0,-1-1 0 16,-2-1 32-16,1-1 16 0,1 0 0 0,-2-2 0 0,2 0 32 0,-2-2 0 15,2 0 0-15,-2 0 0 0,0 1 16 0,1 0 0 0,-1-2 0 16,1 2 0 0,0 1-144-16,0 3-32 0,0 1 0 0,-1 0 0 0,0 3-272 0,-1 1 160 0,0 2-160 0,0 0 128 15,-1 3-128-15,0 2 0 0,-2-2 0 0,0 0 0 16,0 0-240-16,0 0-16 0,0 0-16 15,0 0 0-15,0 0-176 16,7 40-16-16,-7-34-16 0,-2 0 0 0,2-3 64 0,0-1 16 0,-1 1 0 0,1-3 0 31,0 0-176-31,0-1-16 0,1-1-16 0,-1 0-13200 0,2-3-2640 0</inkml:trace>
  <inkml:trace contextRef="#ctx0" brushRef="#br0" timeOffset="22854.4">27027 7116 19343 0,'0'0'848'0,"0"0"192"0,0 0-832 0,0 0-208 0,0 0 0 0,0 0 0 0,0 0 2048 0,0 0 384 0,0 0 64 0,0 0 0 0,50-5 736 0,-50 5 144 0,22-10 16 0,-12 4 16 15,0-1-2208-15,0 2-448 0,-2-3-96 0,-1 1-16 16,0 0-192-16,-1 0-64 0,0 0 0 0,-2-1 0 16,-1-1-64-16,0 1 0 0,-1-2-16 0,0 0 0 0,-2 0-80 15,-2 0-16-15,1 0 0 0,-2 0 0 16,0 2-48-16,-1-2-16 0,-2 2 0 0,1 2 0 0,-1 0-144 0,-1 4 192 15,-1 0-192-15,-1 4 192 0,1 0-192 0,-2 3 160 16,0 2-160-16,0 3 160 0,2 1-160 0,-1 2 0 16,2 1 144-16,0 0-144 0,3 0 0 0,-1 1 128 15,5-15-128-15,-2 29 0 0,2-29 240 0,0 0-32 16,5 41 0-16,-5-41 0 0,0 0 64 0,0 0 16 16,0 0 0-16,36 49 0 0,-36-49-80 0,0 0-16 15,0 0 0-15,0 0 0 0,60 23-192 0,-60-23 0 0,0 0 0 16,0 0 0-1,50-6-768-15,-50 6-192 0,0 0-32 0,34-10-20272 0</inkml:trace>
  <inkml:trace contextRef="#ctx0" brushRef="#br0" timeOffset="23887.98">25538 8071 6447 0,'0'0'576'0,"0"0"-576"0,0 0 0 0,0-1 0 0,2 1 752 0,-2 0 32 0,1-1 16 0,0-1 0 0,1-1 752 15,1 1 160-15,-1-1 16 0,1 0 16 0,0 0-144 0,0-1-16 16,0 1-16-16,-2 0 0 0,2-1 64 0,1 0 16 15,-1 1 0-15,1-1 0 0,1-1-352 0,-3 1-64 16,3 0-16-16,-1-3 0 0,-1 1-320 0,1 1-64 16,0-2 0-16,0-1-16 0,1 3-320 0,-1-2-64 15,0-2-16-15,0 1 0 0,2-1-160 0,1-1-16 16,-1 1-16-16,-1-1 0 0,1-2-96 0,-2 1-128 0,2 1 176 0,-2-1-176 16,-1 0 192-16,0 1-192 0,1-2 192 0,-3 2-192 15,1 2 192-15,-1 1-64 0,-1 1 0 0,-1 2-128 16,1 1 400-16,-2 0-16 0,1 3-16 0,-2 0 0 15,2 3-80-15,-2 0-16 0,2 3 0 0,-2 1 0 16,1 1-112-16,2 1-32 0,0 2 0 0,-1-1 0 16,1-10 0-16,0 0-128 0,1 39 192 0,-1-26-64 15,0-13 64-15,0 0 0 0,2 41 0 0,-2-27 0 0,0-1 32 0,1-2 16 16,-1 1 0-16,2-3 0 0,-1 1-112 16,-1-3 0-16,1 2-128 0,-1-3 192 0,2-1-192 15,-2 1 0-15,1-2 0 0,-1 0 0 0,0 1 0 0,-1-3 0 16,1 3 0-16,-2-1 0 0,1-1 0 0,0 0-256 15,-1-1 16-15,1 1 16 16,-1 0-256-16,1 0-48 0,1 0-16 0,-2-2 0 16,2 0-1152-16,0 1-224 0,2-1-64 0,-2 1-13952 15</inkml:trace>
  <inkml:trace contextRef="#ctx0" brushRef="#br0" timeOffset="24194.52">25473 8210 20271 0,'3'-1'896'0,"-2"-1"192"0,2 1-880 0,0-1-208 0,-2 2 0 0,1-1 0 0,1-1 3040 0,2 1 560 0,5-2 112 0,2-1 32 0,5-2-1056 0,-17 6-224 16,33-10-32-16,-14 5-16 16,-19 5-1264-16,38-10-240 0,-38 10-48 0,37-9-16 0,-37 9-208 0,0 0-64 15,52-9 0-15,-52 9 0 0,0 0-128 0,44-6-48 16,-44 6 0-16,0 0 0 0,0 0-80 0,45-4 0 15,-45 4-16-15,0 0 0 16,0 0-176-16,0 0-128 0,0 0 192 0,0 0-192 0,0 0 0 0,0 0 0 16,42-5 0-16,-42 5 0 0,2 0-256 0,-2 0-128 15,-2 2 0-15,1-2-16 16,-2 0-544-16,-1 0-96 0,0 1-32 0,-3 1 0 16,-1-1-336-16,-1 2-64 0</inkml:trace>
  <inkml:trace contextRef="#ctx0" brushRef="#br0" timeOffset="25211.08">25501 8666 10127 0,'0'0'896'0,"-1"0"-704"0,1 0-192 0,0 2 0 0,-1-2 1280 0,1 1 240 0,-2 0 32 0,-1 2 16 0,1 0 1504 0,-3 3 320 16,1 1 48-16,0 3 16 0,0 0-800 0,-1 2-160 15,3 1-16-15,0 1-16 0,1 2-1248 0,1-1-240 16,1 2-48-16,-1-17-16 0,0 0-512 0,11 52-96 15,-11-52-32-15,0 0 0 0,0 0-144 0,31 57-128 16,-31-57 192-16,0 0-192 0,0 0 176 0,0 0-176 16,56 52 160-16,-56-52-160 0,0 0 192 0,0 0-64 15,0 0-128-15,62 20 192 0,-62-20-64 0,0 0 0 0,0 0-128 0,42-10 192 16,-29 3 96-16,0-3 16 0,-1 0 0 16,1-1 0-16,-3-2 176 0,0 1 32 0,-2-3 16 0,-1 0 0 15,-1-1 96-15,-3 1 16 0,-2-2 0 0,-2 0 0 16,-2 1 48-16,-3-2 16 15,-4 1 0-15,-1-1 0 0,-2 1-112 0,-1 0-16 0,-3 1 0 0,-1 1 0 16,-2 1-176-16,2 1-32 0,-2 3-16 0,3 0 0 16,2 4-128-16,-1 1-32 0,2 1 0 0,-2 2 0 15,4 2-192-15,0 2-128 16,1 0 128-16,1 3-208 0,0 0-608 0,3 2-112 16,0 2-32-16,3 1 0 15,1-2-592-15,2 3-128 0,-1 5-32 0,2 1-19152 0</inkml:trace>
  <inkml:trace contextRef="#ctx0" brushRef="#br0" timeOffset="26666.07">25523 9542 17503 0,'0'4'1552'0,"0"-1"-1232"0,0 0-320 0,0 0 0 0,0 0 1712 0,0 1 272 0,0 3 64 0,0-7 16 16,0 0 352-16,5 47 64 0,-5-47 16 0,0 0 0 15,16 48-1424-15,-16-48-288 0,0 0-48 0,0 0-16 16,0 0-288-16,42 48-64 0,-42-48-16 0,0 0 0 16,0 0 224-16,0 0 32 0,61 3 16 0,-61-3 0 15,0 0-112-15,34-15 0 0,-21 8-16 0,-2 0 0 0,2-3-64 0,-2 0-16 16,0-2 0-16,-1-1 0 0,-1 0 32 0,-2 1 16 16,-2-1 0-16,-1 0 0 0,-1 0 128 0,-1 1 32 15,-2-1 0-15,-3-2 0 0,-1-1 0 0,-2 2 0 16,-1-2 0-16,-3 1 0 0,-1 1-96 0,-2-2-16 15,-1 2 0-15,-2 1 0 0,1 3-128 0,-2 2-16 16,0 1-16-16,0 4 0 0,1 0-112 0,1 3-32 16,2 2 0-16,0 0 0 0,4 4-208 0,0 1 0 15,1 0-144-15,1 3 144 16,0 0-944-16,-2 3-80 0,1-1-32 0,0 3 0 16,1 0-528-16,3 1-96 0</inkml:trace>
  <inkml:trace contextRef="#ctx0" brushRef="#br0" timeOffset="27286.43">25480 10160 23039 0,'0'0'2048'0,"0"0"-1648"0,2 0-400 0,-2 0 0 0,0 0 2368 0,1 0 384 0,2 0 64 0,1-2 32 16,2 1-736-16,1-2-128 0,-7 3-48 0,0 0 0 0,32-13-1168 0,-19 8-256 16,0-1-32-16,-2-1-16 15,0 0-64-15,-1 1-16 0,0-2 0 0,-1 1 0 16,-2 1 16-16,-2 0 0 0,0 1 0 0,-1 0 0 15,-3 1-80-15,1 1 0 0,-1 0-16 0,-1 2 0 0,0 0-48 0,-1-1-16 16,1 2 0-16,-2 0 0 16,1 0-48-16,-1 3-16 0,1 0 0 0,-2 1 0 0,0 3 0 0,-1 3 0 15,0 3 0-15,0 2 0 16,-1 2-176-16,1 4 192 0,0 2-192 0,0 1 192 0,1 3-192 0,1-2 0 16,1 1 0-16,1-1 0 0,0-25 0 0,3 44 0 0,-3-44 0 15,4 35-176-15,-4-35 0 0,0 0 0 0,0 0 0 0,17 48 0 16,-17-48 32-16,0 0 0 0,0 0 0 0,0 0 0 15,0 0-48-15,0 0-16 0,0 0 0 0,0 0 0 32,0 0-320-32,0 0-64 0,0 0-16 0,0 0 0 0,0 0-928 15,0 0-176-15</inkml:trace>
  <inkml:trace contextRef="#ctx0" brushRef="#br0" timeOffset="27513.46">25463 10494 31327 0,'0'-1'1392'0,"2"0"272"0,1 1-1328 0,-1-2-336 15,1 2 0-15,-1 0 0 0,0-1 1632 0,-2 1 256 16,0 0 48-16,0 0 16 0,0 0-240 0,70-9-48 16,-70 9-16-16,0 0 0 0,63-12-688 0,-63 12-144 15,0 0-32-15,58-15 0 0,-58 15-288 0,0 0-64 16,52-11-16-16,-52 11 0 0,0 0-160 0,0 0-48 15,48-13 0-15,-48 13 0 0,0 0-336 0,0 0-80 0,0 0-16 0,0 0 0 32,0 0-608-32,0 0-112 0,0 0-16 0,0 0-16 15,0 0-624-15,0 0-112 0</inkml:trace>
  <inkml:trace contextRef="#ctx0" brushRef="#br0" timeOffset="28017.61">25597 11247 24879 0,'-1'0'2208'0,"1"0"-1760"0,0 0-448 0,0 0 0 0,0 0 2688 0,-1 0 448 0,1 0 80 0,-2 2 32 0,1-2-1056 0,-1 0-208 16,2 1-32-16,-1-2-16 0,1 1-656 0,0 0-128 15,3 0-16-15,-2 0-16 0,2-2-608 0,0 2-128 16,1 0-32-16,-1-1 0 16,1 1-528-16,0 0-96 0,-1 1-32 0,0 1-13984 15,-1 1-2800-15</inkml:trace>
  <inkml:trace contextRef="#ctx0" brushRef="#br0" timeOffset="28588.61">25562 12084 39615 0,'-1'0'1760'0,"1"0"352"16,0 0-1680-16,0 0-432 0,0 0 0 0,0 0 0 0,0 0 1088 0,-2 0 144 15,-2 0 32-15,1-2 0 0,3 2 400 0,0-1 96 16,0 1 16-16,-1-2 0 0,-1 2-400 0,1-1-80 16,1 1-16-16,0-1 0 0,0-1-192 0,0 1-32 15,1-1-16-15,1 1 0 0,-1 0-816 0,1-1-224 16,-1 1 0-16,2-1 112 16,-2 2-816-16,1 0-144 0,-1 2-32 0,1-2 0 15,-1 1-800-15,-1 2-176 0,-4 0-16 0,1 1-13536 0,2 2-2704 16</inkml:trace>
  <inkml:trace contextRef="#ctx0" brushRef="#br0" timeOffset="29000.69">25490 13088 32255 0,'4'3'2864'0,"-1"-2"-2288"0,-3 1-576 0,0-2 0 0,-1 0 1568 0,1 1 208 0,1 2 32 0,1 0 16 16,0 1-96-16,1 0-32 0,-1 1 0 0,-1-1 0 15,-1-1-384-15,1-1-80 0,-1 1-16 0,2-1 0 16,-2 1-608-16,0-3-128 0,-2 1-32 0,1 0 0 15,1-1-448-15,0 2 0 16,3-2 0-16,1 1 0 16,-4-1-1024-16,0 0-112 0,0 0-16 0,0 0-20224 0</inkml:trace>
  <inkml:trace contextRef="#ctx0" brushRef="#br0" timeOffset="29222.85">25516 13633 10127 0,'-6'6'448'0,"6"-3"96"0,3 0-544 0,-3-2 0 0,0 1 0 0,-2-2 0 0,2 1 1424 0,2 0 176 0,-1 2 48 0,-1 0 0 16,-3-3-400-16,0 2-80 0,2 2-16 0,1 0 0 15,1 0-784-15,-6-1-176 0,-12-2-16 0,-1-1-16 16</inkml:trace>
  <inkml:trace contextRef="#ctx0" brushRef="#br0" timeOffset="29493.21">25482 14177 43311 0,'-7'7'1920'0,"4"-2"384"0,1-1-1840 0,1-1-464 31,0 0 0-31,-1-2 0 0,2 0 768 0,-1 2 64 16,1 1 16-16,-2 2 0 0,1 0 496 0,-1-1 80 0,1 0 32 0,0-2 0 16,1-2-640-16,-2 0-128 0,2 1-32 0,0-2 0 15,0 0-336-15,2 0-64 0,-1-2 0 0,2 1-16 31,-2 0-784-31,2-2-160 0,-3 3-16 0,0 0-15088 0,0 0-3008 0</inkml:trace>
  <inkml:trace contextRef="#ctx0" brushRef="#br0" timeOffset="30726.87">27603 6722 15663 0,'0'-1'1392'0,"0"-1"-1120"0,2 1-272 0,-2 1 0 0,0-1 2112 0,1-2 384 0,1 1 64 0,-1 0 0 15,3 0 704-15,-1-1 128 0,3 3 16 0,-2 2 16 16,-4-2-1792-16,0 0-352 0,0 0-80 0,0 0-16 15,33 55-608-15,-33-55-128 0,0 0-32 0,19 68 0 0,-19-68-48 0,12 55-16 0,-12-55 0 0,8 59 0 32,-8-59-32-32,4 58-16 0,-4-58 0 0,3 55 0 15,-3-55-112-15,0 50-32 0,0-50 0 0,0 43 0 16,0-43-160-16,-1 34 160 0,1-34-160 0,0 0 160 16,0 37-32-16,0-37-128 0,0 0 192 0,0 0-64 15,0 0 32-15,0 0 0 0,0 0 0 0,0 0 0 16,0 0-32-16,0 0-128 0,0 0 192 0,0 0-64 15,0 0-128-15,0 0 128 0,0 0-128 0,10-7 128 16,-12-3-128-16,1 0 0 0,-2-3 144 0,2 1-144 16,-2-4 192-16,-1-2-48 0,1-1 0 0,0-2 0 0,-1-3 96 0,-1 0 16 15,0-3 0-15,0-1 0 0,1 0-32 0,-1-2 0 16,2 1 0-16,0-1 0 0,0 4-32 0,2 1-16 16,-1 0 0-16,2 2 0 0,-1 3-176 0,1 3 128 15,0 2-128-15,0 2 128 0,0 3-128 0,1 3 128 16,-2 4-128-16,1 2 128 0,0 2-128 0,3 2 160 15,-2 3-160-15,-1-6 160 0,0 0-160 0,0 0 0 0,18 52 0 0,-18-52 0 16,0 0 0-16,22 65 0 0,-22-65 0 16,18 51 0-16,-18-51 0 0,20 52 0 0,-20-52 0 0,25 54 0 15,-25-54-128-15,0 0 128 0,44 72-160 0,-44-72 160 16,0 0-272-16,47 59 32 0,-47-59 16 0,0 0 0 16,49 43 48-16,-49-43 16 0,0 0 0 0,0 0 0 15,0 0 160-15,62 26-160 0,-62-26 160 0,0 0-160 16,41-7 160-16,-28 0 0 0,-2 0 0 0,-1-3 0 15,-1 0 384-15,-2 1 16 0,-2-1 0 0,1-2 0 16,-2 1 208-16,-1-2 32 0,1 1 16 0,-4-1 0 0,0-1-16 16,-1-2 0-16,-2-1 0 0,-1 0 0 0,0 0 192 15,-2 0 16-15,0-1 16 0,-1 1 0 16,2 0-688-16,-1 0-176 0,0 0 0 0,1 2 0 16,0-1 0-16,1 3 0 0,1 1 0 0,0 2 0 15,1 1-976 1,0 4-240-16,2 0-32 0,-1 5-16 0,2 2-400 0,-1 2-96 0,0-4-16 0,0 0 0 15,0 0-80-15,6 51-32 0</inkml:trace>
  <inkml:trace contextRef="#ctx0" brushRef="#br0" timeOffset="31067.11">28154 7200 23039 0,'2'0'2048'0,"-1"0"-1648"0,1 0-400 0,-1 0 0 0,-1 0 1152 0,1 0 128 0,1 0 48 0,2 0 0 15,2-2 1616-15,-6 2 320 0,0 0 64 0,27-7 0 16,-27 7-1872-16,21-8-384 0,-10 4-80 0,0-3-16 16,-1-1-304-16,-1 1-64 15,1-1-16-15,-3 1 0 0,1-2-80 0,-2 1-32 0,-1 1 0 0,-2-2 0 16,0 1-96-16,-1-2-32 0,-2 3 0 0,-2-2 0 0,-1 2-96 0,0 2-32 16,-2-1 0-16,-1 2 0 15,1 0-224-15,-4 1 176 0,2 3-176 0,-2-2 160 16,2 4-160-16,0 1 0 0,2 1 0 0,-2 0 0 0,1 3 0 0,2 0-192 31,-2 0 64-31,2 3 128 0,1 0-208 0,0 1 80 0,3-11 128 0,0 0-208 0,-1 36 80 0,1-36 128 16,0 0-208-16,0 0 80 0,0 0-64 0,0 0-16 15,21 52 0-15,-21-52 0 0,0 0-112 0,0 0 0 16,0 0-16-16,51 34 0 16,-51-34-272-16,0 0-48 0,0 0-16 0,54 1-12656 15,-54-1-2544-15</inkml:trace>
  <inkml:trace contextRef="#ctx0" brushRef="#br0" timeOffset="31448.31">28496 7081 28559 0,'0'-1'2544'0,"0"1"-2032"0,0 0-512 0,0 0 0 16,0 0 2032-16,-1 1 304 0,1-1 64 0,-2 2 16 16,2 0-512-16,0 3-112 15,0 0 0-15,2 2-16 0,-2-7-1008 0,0 0-208 16,0 0-48-16,0 0 0 0,0 0-368 0,0 0-144 15,25 55 0-15,-25-55 144 0,0 0-144 0,0 0 0 16,0 0 0-16,0 0 0 0,0 0 0 0,55 27 0 16,-55-27 0-16,0 0 0 0,0 0 0 0,46-11 0 15,-35 5 0-15,0-1-176 0,-1-1 48 0,0-1 0 16,-2-1 0-16,1 1 0 0,-2-1 128 0,-3-2-128 16,0 1 128-16,-1-2-128 0,-1 2 128 0,-4-3 0 15,1 1 0-15,-1-1 0 0,-2 1 192 0,0 2 0 0,0 1 16 0,-1 2 0 16,0 1 208-16,1 2 32 0,-1 4 16 0,0 1 0 15,-1 1-16-15,2 4-16 0,-2 2 0 0,2 1 0 16,0 2-208-16,1 1-32 0,1 2-16 0,1 1 0 16,1-14-176-16,0 0 0 0,4 48 0 0,-4-48 0 15,0 0 0-15,0 0 0 0,24 60 0 0,-24-60 0 16,0 0 0-16,0 0 0 0,0 0 0 0,45 41 0 31,-45-41-496-31,0 0-16 0,0 0-16 0,0 0 0 16,61 5-656-16,-49-9-128 0</inkml:trace>
  <inkml:trace contextRef="#ctx0" brushRef="#br0" timeOffset="31703.9">28845 6684 38703 0,'-1'-1'1712'0,"1"1"352"0,0 0-1648 0,-2 0-416 0,2 1 0 0,0 1 0 0,-1 2 1184 0,1 1 160 0,0-5 16 0,0 0 16 0,1 46-320 0,-1-46-64 0,6 46-16 0,-6-46 0 15,7 57-352-15,-7-57-80 0,10 59-16 0,-10-59 0 16,8 59-336-16,-8-59-64 0,10 51 0 0,-10-51-128 16,0 0 0-16,13 57 0 15,-13-57 0-15,0 0 0 0,0 0 0 0,0 0 0 0,16 54-240 0,-15-49 80 32,-1-1-560-32,1-1-112 0,1-1-32 0,-2-1 0 15,0-1-288-15,0-1-48 0</inkml:trace>
  <inkml:trace contextRef="#ctx0" brushRef="#br0" timeOffset="31845.42">28767 6992 28559 0,'3'-1'2544'0,"0"-1"-2032"0,0 2-512 0,0-1 0 0,0 1 1312 0,1-2 160 16,4 0 48-16,-8 2 0 0,31-9 592 0,-31 9 112 16,40-10 16-16,-40 10 16 15,38-5-1488-15,-38 5-288 0,0 0-64 0,48-5-16 16,-48 5-752-16,0 0-160 0</inkml:trace>
  <inkml:trace contextRef="#ctx0" brushRef="#br0" timeOffset="32019.98">29080 6950 18431 0,'1'3'816'0,"0"-2"160"0,2 2-784 0,-1 0-192 0,-1-1 0 0,-1 0 0 15,2 1 1984-15,-1 2 368 0,2 2 64 0,-3-7 16 16,0 0 960-16,0 0 192 15,0 0 32-15,21 58 16 0,-17-48-2480 0,0-1-512 0,-4-9-80 0,0 0-32 0,0 0-400 0,0 0-128 16,0 0 0-16,0 0 0 0,0 0 0 16,0 0 0-16,16 49 0 0,-16-47 0 15,0-1-1328-15,0-1-208 0</inkml:trace>
  <inkml:trace contextRef="#ctx0" brushRef="#br0" timeOffset="32592.63">29294 7053 16575 0,'2'0'1472'0,"-4"0"-1168"0,2 0-304 0,0 0 0 0,0 0 880 0,-1 0 112 0,1 1 32 0,-1 1 0 0,-2-1 1168 0,0 1 240 16,-1 0 64-16,-1 1 0 0,3 0-1152 0,-1 0-240 16,-1 1-32-16,1 0-16 15,0 1-1056-15,0-3-320 0,0 3-16 0,0-3-9264 16,2 3-1840-16</inkml:trace>
  <inkml:trace contextRef="#ctx0" brushRef="#br0" timeOffset="32766.43">29215 7108 13823 0,'0'-3'608'0,"0"2"128"0,0-1-592 0,0 0-144 0,0 0 0 16,0 1 0-16,2-1 2992 0,-1-1 560 0,1-1 112 0,2-1 32 16,0-3-560-16,2 3-96 0,1-4-32 0,0 2 0 15,0-1-1568-15,1 1-320 0,1 0-64 0,-1 0-16 16,4 1-496-16,-3-1-96 0,1 1-32 0,-1 1 0 15,1 0-224-15,-2 1-32 16,1 0-16-16,-1 0 0 0,-1 1-144 0,-1 0-144 16,-1 0 144-16,0 2-208 15,-5 1-752-15,0 0-160 0</inkml:trace>
  <inkml:trace contextRef="#ctx0" brushRef="#br0" timeOffset="33262.22">29484 7112 15663 0,'4'-1'1392'0,"-1"-1"-1120"0,0 1-272 0,-2 0 0 0,0-1 1952 0,-1 1 336 16,2-1 64-16,1 1 16 0,1-3 1472 0,2-1 320 0,1 0 48 0,1-2 16 16,-1 1-2560-16,0 0-512 0,0 1-112 0,-1-2-16 15,-2 1-368-15,0 0-80 16,-1 1 0-16,-1-1-16 15,-2 2-224-15,-2-2-32 0,-1 1-16 0,-1 0 0 16,-2 1-160-16,-1 0-128 0,-1 0 144 0,-2 1-144 16,-1 1 0-16,-1 1 0 0,0 1 0 0,-1 3 0 0,0 0 0 0,1 1-192 15,-1 2 48-15,3 1 0 0,-1 1-64 0,1 2-16 16,1 1 0-16,2 2 0 0,2 1 80 0,5-14 16 16,-6 31 0-16,6-31 0 0,0 0-80 0,0 48-16 0,0-48 0 15,0 0 0-15,0 0 64 0,0 0 16 16,30 55 0-16,-30-55 0 0,0 0 144 0,0 0-160 15,0 0 160-15,55 14-160 0,-55-14 160 0,24-7 0 16,-10 2 0-16,0-4 0 0,0 1 0 0,0-2 0 16,0-1 160-16,0-2-160 0,-2 0 240 0,-2-1-48 15,0 0-16-15,-3 0 0 0,-2 0 16 0,-2-1 0 16,-1 3 0-16,-2 0 0 0,-2 1 48 0,1 0 16 16,-2 2 0-16,0 2 0 0,0 2 0 0,0 2 0 15,1 1 0-15,-1 2 0 0,0 2 0 0,0 4 0 16,-1-1 0-16,2 4 0 0,1-1-256 0,0 2 0 15,1-10 0-15,0 0 0 0,0 0 0 0,8 48 0 0,-8-48 0 0,0 0 0 16,0 0 0-16,0 0-128 0,0 0 128 0,0 0 0 31,52 52-640-31,-42-49-32 0,2-3 0 0,-1-1-19568 0</inkml:trace>
  <inkml:trace contextRef="#ctx0" brushRef="#br0" timeOffset="33518.46">29885 6414 41471 0,'-9'-3'1840'0,"5"2"368"0,1 1-1760 0,0 1-448 0,2 1 0 0,1-1 0 0,0 4 688 0,0 0 48 0,0-5 16 0,0 0 0 0,6 60 480 0,-6-60 112 16,10 81 0-16,-5-28 16 0,4 2-400 0,-2 3-64 15,1 0-32-15,1-2 0 0,1-1-416 0,-10-55-64 16,17 91-32-16,-17-91 0 0,17 75-96 0,-17-75 0 15,15 58-16-15,-15-58 0 0,0 0-240 0,16 60 0 16,-16-60 0-16,0 0 0 16,0 0-592-16,0 0-112 0,0 0-32 0,0 0 0 15,0 0-928-15,0 0-192 0</inkml:trace>
  <inkml:trace contextRef="#ctx0" brushRef="#br0" timeOffset="36073.51">27942 7922 2751 0,'0'0'256'0,"0"0"-256"0,0 0 0 0,-1 0 0 0,1 0 880 0,0 0 128 0,0 1 16 0,-1-1 16 0,-1 2 752 0,1-1 128 16,-2 2 48-16,0-2 0 0,0 3 208 0,-1 1 32 16,0-1 16-16,0 3 0 0,-1 3 304 0,0 0 64 15,-1 4 16-15,0 3 0 0,2 1-752 0,0 1-128 16,1-1-48-16,0 2 0 0,2-2-608 0,2 0-128 15,-1-18-32-15,0 0 0 0,13 53-496 0,-13-53-96 16,0 0-32-16,0 0 0 0,41 52-96 0,-41-52 0 16,0 0-16-16,0 0 0 0,61 30 32 0,-61-30 16 15,0 0 0-15,52 5 0 0,-52-5 96 0,34-5 32 16,-19-1 0-16,0-1 0 0,-1-2 128 0,-2 0 32 0,1-3 0 0,-3 0 0 16,0-3 64-16,-2 1 32 0,-1 0 0 0,-1-1 0 15,-2-1-32-15,-1-1-16 0,-1 2 0 0,-1-2 0 16,-4 0-16-16,-1 0 0 0,-2 1 0 0,-1 1 0 15,-1-2-144-15,-5 1-16 0,-1 1-16 0,-3-1 0 16,-3 3-208-16,0 1-32 0,-2-1-128 0,-1 2 192 16,1 1-192-16,-1 1 0 0,-1 2 128 0,1 3-128 15,1 1 0-15,2 2 0 0,2 1 0 0,-1 3 0 16,5 1-416-16,3 3 32 0,2 0 0 0,2 1 0 16,3-1-624-16,1 3-112 0,2 4-32 0,1 3 0 15,0-17-352-15,5 44-80 0,-5-44-16 0,9 55-18224 16</inkml:trace>
  <inkml:trace contextRef="#ctx0" brushRef="#br0" timeOffset="37046.83">27685 8906 16575 0,'0'0'1472'0,"0"0"-1168"0,2 0-304 0,-1-1 0 0,1 1 1472 0,-1-1 256 0,2-1 32 0,3-1 16 15,2-1 1296-15,2-2 256 0,1-2 48 0,0 0 16 16,2-2-1552-16,0-2-304 0,1 1-64 0,-1-2-16 15,1 1-704-15,-1 0-144 0,1 0-32 0,-2-1 0 16,0 2-128-16,-2-1-16 0,-3 1-16 0,-2 1 0 16,1 0-32-16,-3 0 0 0,0 3 0 0,-2 0 0 15,-1 2-48-15,-1 0-16 0,1 2 0 0,-3 1 0 0,1 2-32 0,0 1-16 16,-1 2 0-16,-2 3 0 0,1-1-80 0,0 4-32 16,0 3 0-16,-3 4 0 0,1 1-160 0,2 3 0 15,0-1 0-15,1 3 128 0,0-1-128 0,2-1 0 16,1 2 0-16,-2-2 0 0,2 0 0 0,2-2 0 15,-1-2 0-15,0-2 0 0,2-2 0 0,0 0 0 16,0-2 0-16,0-3 0 0,1 0 0 0,-1-2 0 0,2 0 0 0,0-2 0 16,-1-1-160-16,0 0 160 0,0-2-208 15,1-2 80 1,-1 2-576-16,-1-1-96 0,-1-2-32 0,0 0 0 16,-2 0-896-16,-2 2-192 0</inkml:trace>
  <inkml:trace contextRef="#ctx0" brushRef="#br0" timeOffset="37268.8">27664 9084 23951 0,'6'-1'1056'0,"-3"0"224"0,1-1-1024 0,0 1-256 0,-1-1 0 0,0 1 0 0,1 0 2928 0,5-2 528 16,5-2 96-16,5-2 32 0,5-1-1504 0,2-1-288 16,-1 1-64-16,2 0-16 0,1-1-752 0,-2 1-160 15,-2-1-32-15,0 2 0 0,-24 7-240 0,45-11-48 16,-45 11-16-16,38-7 0 0,-38 7-272 0,0 0-48 15,0 0-16-15,50-3 0 0,-43 4-128 0,-2 2 0 16,0 0-192-16,-4 1 192 16,0 0-848-16,-2 1-48 0,0-1-16 0,-4 0-12640 15,1 0-2512-15</inkml:trace>
  <inkml:trace contextRef="#ctx0" brushRef="#br0" timeOffset="37812.87">27527 9778 22111 0,'3'-6'976'0,"-2"2"208"0,2 0-944 0,0 0-240 0,0 2 0 0,-2-1 0 0,2 1 1136 15,0-4 176-15,4-2 32 0,1-4 16 16,4 0 1520-16,-1-1 320 0,-1 0 48 0,-2 2 16 0,2-1-1888 0,-3 1-368 0,0 1-80 0,1 2-16 15,0-1-400-15,-1 1-96 0,2 1-16 0,-2 0 0 16,0 1-80-16,0 0 0 0,-2 1-16 0,1 1 0 16,0 1-96-16,-3 0-16 0,1 1 0 0,-3 1 0 15,2 1-16-15,-3 0-16 16,0 1 0-16,0 2 0 16,-1 2 16-16,-1-1 0 0,1 3 0 0,-1 1 0 0,0 2-48 0,0-1-128 0,1 2 192 0,-2-1-64 15,1 1-128-15,2 0 128 16,-1 1-128-16,1-1 128 0,0 0-128 0,0-1 0 15,0 2 0-15,1-3 0 0,1 1 0 0,1-1 0 0,0 1 0 0,-1-2 128 16,1 1-128-16,0-2 0 0,0 0 0 0,0-2 128 16,-1 1-128-16,1-3 0 0,-1 1 0 15,-1-1 0-15,2 0 0 0,0-2 0 0,-2 1 0 0,2-2 0 16,-2 1-864-16,1-2-48 0,-2 1-16 0,-2 0-19104 16</inkml:trace>
  <inkml:trace contextRef="#ctx0" brushRef="#br0" timeOffset="38042.36">27555 9874 11967 0,'2'-1'1072'0,"-1"-1"-864"0,1 1-208 0,0 0 0 16,0 1 3552-16,-1-2 672 0,2 1 128 0,1-1 16 16,5-1-400-16,-9 3-64 0,0 0-32 0,48-15 0 15,-48 15-2144-15,38-13-448 0,-38 13-64 0,40-11-32 16,-40 11-288-16,38-11-64 0,-38 11-16 0,38-10 0 15,-38 10-368-15,35-10-80 0,-35 10-16 0,0 0 0 16,51-9-208-16,-51 9-144 0,0 0 192 0,0 0-192 0,0 0 0 0,55 3 0 16,-55-3 0-16,0 0 0 15,0 0-608-15,0 0-80 0,0 0-16 0,0 0-13776 16,0 0-2768-16</inkml:trace>
  <inkml:trace contextRef="#ctx0" brushRef="#br0" timeOffset="38886.33">27581 10364 13823 0,'-2'-1'1216'0,"1"0"-960"0,1 1-256 0,0 0 0 0,0 0 1280 0,0 0 224 15,-1 0 32-15,-2 0 16 0,-1 1 2016 0,-2 2 400 16,0 2 64-16,-1 1 32 0,2 4-1680 0,-3 0-336 16,1 3-64-16,2 2 0 15,1-1-1248-15,2 2-240 0,1 1-48 0,2 0-16 0,-1-17-240 0,0 0-64 16,16 53 0-16,-16-53 0 0,0 0 0 0,0 0-128 16,45 58 192-16,-45-58-64 0,0 0 48 0,0 0 0 0,59 34 0 0,-59-34 0 15,0 0-16-15,0 0 0 16,0 0 0-16,67 7 0 0,-55-10-16 0,0-1 0 15,-3-3 0-15,3 0 0 0,-1-1 112 0,0-2 0 0,-1-2 16 0,3 0 0 16,-2-4 224-16,1 2 32 16,-3-1 16-16,0-1 0 15,-2 2 64-15,-3 0 16 0,0-2 0 0,-4 1 0 16,0-1 80-16,-2-1 0 0,-1-1 16 0,-3 1 0 16,1 0-96-16,-3 0-32 0,0 0 0 0,-2 0 0 0,-1 1-208 15,-2 0-64-15,0 0 0 0,-1 2 0 0,2 1-144 0,-3 3-48 16,3 0 0-16,-2 3 0 0,1 3-256 0,0 1-64 15,0 3-16-15,2 2 0 16,0 0-880-16,0 6-160 0,-1 0-32 0,2 2-16 16,2 3-544-16,-1 2-96 0,1 2-32 0,2 3-18896 15</inkml:trace>
  <inkml:trace contextRef="#ctx0" brushRef="#br0" timeOffset="39758.96">27574 13355 8287 0,'-4'19'736'0,"4"-19"-592"0,0 0-144 0,0 0 0 0,0 0 4352 0,0 0 832 0,24 45 160 16,-24-45 32-16,0 0-4176 0</inkml:trace>
  <inkml:trace contextRef="#ctx0" brushRef="#br0" timeOffset="41971.94">30642 6667 9215 0,'-3'-4'816'0,"2"1"-656"0,-1 0-160 0,2 0 0 0,-1 3 1008 0,1 0 160 0,0 0 48 0,-1-1 0 0,-1 2 1984 0,1 1 416 16,1 4 80-16,-2 3 16 0,1 6-688 0,-1 3-128 15,1 5-16-15,1-23-16 0,0 50-1424 0,0-50-288 16,4 61-48-16,-4-61-16 0,10 62-640 0,-10-62-128 16,13 61-16-16,-13-61-16 0,15 52-96 0,-15-52-32 15,0 0 0-15,22 65 0 0,-22-65-160 0,0 0 0 16,0 0 144-16,24 60-144 0,-24-60 0 0,0 0 0 0,0 0 0 0,0 0 128 16,0 0-128-16,0 0 0 0,0 0 0 0,0 0 0 15,0 0-192-15,0 0-64 0,0 0-16 0,0 0 0 31,1 11-1904-31,-5-20-384 0</inkml:trace>
  <inkml:trace contextRef="#ctx0" brushRef="#br0" timeOffset="42355.62">30545 6741 13823 0,'0'-10'608'0,"0"6"128"15,1-1-592-15,0 2-144 0,1 2 0 0,-1 0 0 16,1 1 1664-16,2-2 320 0,2 2 48 0,3 0 16 0,1 2 912 0,2 0 192 15,-12-2 48-15,0 0 0 0,0 0-1200 0,0 0-224 16,65 56-48-16,-65-56-16 0,0 0-848 0,45 56-160 16,-45-56-48-16,0 0 0 0,53 66-384 0,-53-66-80 15,0 0 0-15,53 63-16 0,-53-63-176 0,0 0 0 0,49 53 0 0,-49-53 128 16,0 0-128-16,55 48 0 16,-55-48 0-16,0 0 0 0,0 0 0 0,64 40 0 15,-64-40 144-15,0 0-144 0,0 0 160 0,0 0-32 0,58 18-128 0,-50-19 192 16,-1-2 0-16,-1-1-16 0,1 0 0 0,-3-3 0 15,0-1 128-15,1 0 16 0,-4-2 16 16,2-1 0-16,-2-2 176 0,-1 0 48 0,0-1 0 0,-1-3 0 31,1 0 80-31,-1-2 0 0,-1-3 16 0,1-2 0 16,-1-1-48-16,1-3-16 0,1 1 0 0,-2 0 0 0,2 0-208 0,0 5-32 16,0 0-16-16,0 3 0 0,0 0-208 0,0 2-128 15,0 5 160-15,0 0-160 0,-1 4 0 0,1 2-208 16,0 3 16-16,0 3 0 15,0 2-912-15,0 3-176 0,1 4-48 0,-1 1-13200 16,0-10-2624-16</inkml:trace>
  <inkml:trace contextRef="#ctx0" brushRef="#br0" timeOffset="42685.35">31172 7190 17503 0,'0'0'768'0,"0"0"176"0,0 0-752 0,0 0-192 0,0 0 0 0,41-3 0 15,-37 2 3200-15,2-2 624 0,5-3 112 0,6-1 32 16,1-3-1088-16,3-1-224 16,1 0-32-16,-4-2-16 0,0 0-1632 0,-2 2-320 0,-2 0-64 0,-3-1-16 15,-2 4-64-15,-2-1-32 0,-3-1 0 0,0 2 0 16,-2-2-112-16,-2 0-32 0,-3-1 0 0,-3 0 0 16,-2-1-80-16,-4 2 0 0,1 1-16 0,-3 1 0 15,0 3-112-15,-2 1 0 0,1 2-128 0,1 2 192 16,1 2-192-16,-1 0 128 0,3 4-128 0,-1 0 0 15,2 2 0-15,2 2 0 0,1 1 0 0,1 2 0 16,3 0 0-16,1 0 0 0,2 1 0 0,0-14 0 0,0 0 0 16,0 0 0-16,15 52 0 0,-15-52 0 15,0 0-176-15,0 0 176 0,0 0-160 0,0 0 160 16,48 55-432-16,-48-55 16 0,0 0 0 0,0 0 0 16,58 11-432-16,-58-11-96 0,0 0-16 0,58-7-18352 0</inkml:trace>
  <inkml:trace contextRef="#ctx0" brushRef="#br0" timeOffset="43076.95">31682 7084 26719 0,'3'-11'1184'0,"-2"5"240"0,0-1-1136 0,1 1-288 0,-1 2 0 0,-1 0 0 16,2 1 2432-16,-2-5 448 0,1-5 64 0,-1-3 32 16,0-2-1040-16,-3 2-208 0,-2 2-32 0,-1 3-16 15,-3 1-800-15,1 4-176 0,-3 4-16 0,-1 0-16 16,0 4-208-16,-1 2-32 0,0 1-16 0,1 3 0 15,0 0-224-15,4 2-32 0,-1 1-16 0,2-1 0 16,2 1-144-16,0-1 0 0,2 2 0 0,2-4 0 0,2 1 0 0,1-1 0 16,-2-8 0-16,0 0 0 0,0 0-160 0,0 0 160 15,0 0 0-15,0 0-144 0,0 0 16 0,52 23 0 16,-43-23 0-16,-1-2 0 0,1 1 128 0,-1 1-192 16,-8 0 192-16,0 0-192 15,0 0 192-15,0 0 0 0,0 0 0 0,0 0 0 0,47 41 0 0,-47-41 0 16,0 0 0-16,11 63 0 0,-11-63 0 0,4 62 0 15,-4-62 0-15,0 68 128 16,-1-34 0-16,-2-1 0 0,3-33 0 0,-3 62 0 0,3-62 64 0,-4 51 32 0,4-51 0 0,-6 38 0 16,6-38 144-16,-5 27 16 0,5-27 16 0,-7 18 0 15,2-9-112-15,1-5-32 16,0 0 0-16,0 0 0 0,1-1-256 0,0-3 0 0,0 0 0 0,0-3-144 16,2 0-624-16,-1 1-112 15,0-1-16-15,0-1-20576 0</inkml:trace>
  <inkml:trace contextRef="#ctx0" brushRef="#br0" timeOffset="44847.35">31964 6570 19343 0,'-7'-3'1728'0,"4"1"-1392"0,2 4-336 0,0-4 0 0,1 2 0 0,1 0-192 0,0-1 32 0,1 1 0 15,2-1 2064-15,2 1 400 0,1 0 96 0,3 0 16 16,2 1-80-16,-12-1-16 0,0 0 0 0,53 7 0 16,-53-7-976-16,0 0-192 0,72 11-32 0,-72-11-16 15,53 10-448-15,-53-10-80 0,55 7-32 0,-55-7 0 16,54 3-192-16,-28-4-32 0,-1-2-16 0,0 0 0 15,2-2 0-15,1-1 0 0,1 0 0 0,0-1 0 16,2 0-48-16,-2 1 0 16,-5 2 0-16,-2 0 0 0,1 0 0 0,0-1-16 0,-4 3 0 0,0-1 0 15,-4 3-48-15,-3-2 0 0,-3 4 0 0,-2-1 0 16,-1 1 32-16,-2 0 0 0,-2 3 0 0,-1-1 0 16,1 3-32-16,-4 0-16 0,1 3 0 0,-3 1 0 15,1 2-48-15,-3 1-128 0,0 4 192 0,-1 1-64 0,2 2-128 0,-2 0 0 16,2 2 144-16,-2 1-144 15,2 0 0-15,-1 0 0 0,2 3 0 0,1-15 128 16,0-2-128-16,0 2 0 0,2 0 0 0,-2 2 0 0,0 3 0 0,3-17 0 16,-5 48 0-16,0-15 0 15,3 4 0-15,-3-12 128 0,2-2-128 0,1 1 0 0,2-24 128 0,-5 55-128 16,5-55 160-16,-1 59-160 0,1-59 0 0,1 64 128 0,-1-64-128 0,2 66 0 16,-2-66 0-16,3 71 0 0,-3-71 0 0,4 76 0 15,-4-76 0-15,6 82 0 16,-5-40 0-16,2 2 0 0,0 0 0 0,-1 0 0 15,-2-44 0-15,8 89 0 0,-6-45 144 0,0-2-144 0,-2-42 128 16,4 82-128-16,-4-41 240 0,1 1-48 0,-1 3 0 0,-1 2 0 16,1-6 48-16,0 0 0 0,-1 1 0 15,1 4 0-15,0 2-48 0,-2-2-16 0,2 4 0 0,0-2 0 16,0 1-176-16,2 1 128 0,-2 0-128 0,0 1 128 0,0-1-128 0,0-1 0 16,0 4 0-16,0 0 0 0,0 4 0 15,1-2 0-15,-1 3 0 0,0-2 0 0,-1-2 0 0,1 2 0 31,-2 4 0-31,2 1 0 0,0-8 0 0,2 1 0 16,-2-2 0-16,1 0 0 0,0 1 0 0,-1 0 0 0,2 1 0 16,-2 0 0-16,1 2 0 0,-1 1 0 0,0 1 0 0,0 0 0 0,0-2 0 0,-1 1 0 0,-1 1 0 15,0-5 0 1,0-6 0-16,-1 2 0 0,-1 4 0 0,1 2 0 16,0-2 0-16,1 1 0 0,-3 1 0 0,3-5 0 15,0-8 0-15,-1 3 0 0,0 2 0 0,1 4 0 16,-1 4 0-16,0 0 0 0,0 1 0 0,2 2 0 15,1 0 0-15,-2 0 0 0,2-3 0 0,-1-2 0 16,1-4 0-16,0 0 0 0,0 2 0 0,0 3 0 16,1 2 0-16,1 2 0 0,-1 5 0 0,1-3 0 15,-1 1 0-15,0-2 0 0,1-1 0 0,-1 0 0 16,1 0 0-16,-1 0 0 0,0 4 0 0,-1-1 0 0,3-6 0 0,-1 0 0 16,-1 0 0-16,1 0 0 0,-1 2 0 0,0-1 0 15,2-2 0-15,-1 1 0 0,0 2 0 0,3 1 0 16,-2 4 0-16,-1-1 0 0,3-2 0 0,-3-1 0 15,3-2 0-15,-3 1 0 0,1-1 0 0,0 4 0 16,0-2 0-16,0 1 0 0,1 4 0 0,-1 1 0 16,-2-3 0-16,1-6 0 0,0 0 0 0,0 0 0 15,-1 0 0-15,1 2 0 0,-1-5 0 0,1 4 0 16,0 7 0-16,3 2 0 0,-3 0 0 0,1-3 0 0,-3-10 0 16,0-1 0-16,0 0 0 0,2 2 0 0,-2 5 0 15,1 3 0-15,0 0 0 0,1 1 0 0,2 3 0 16,-2-1 0-16,-1-8 0 0,-1-4 0 0,1 2 0 15,1 0 0-15,-1 1 0 0,1 0 0 0,-1-1 0 16,2-1 0-16,-2 0 0 0,1-1 0 0,-1 0 0 0,1-1 0 16,0-2 0-16,-2 1 0 0,2 1 0 0,-1 0 0 15,1-2 0-15,-1 2 0 0,0-3 0 0,1 0 0 16,1 0 0-16,-1-3 0 0,1-1 0 0,-3-44 0 16,9 82 0-16,-9-82 0 0,10 78 0 0,-10-78 0 15,11 73 0-15,-11-73 0 0,11 72 0 0,-11-72 0 16,9 68 0-16,-9-68 0 0,7 66 0 0,-7-66 0 15,4 63 0-15,-4-63 0 0,4 62 0 0,-4-62 0 16,3 56 0-16,-3-56 0 0,3 54 0 0,-3-54 0 0,1 51 0 0,-1-51 0 16,0 46 0-16,0-46 0 0,2 43 0 0,-2-43 0 15,0 39 0-15,0-39 0 0,-2 36 0 0,2-36 0 16,0 0 0-16,-1 45 0 0,1-45 0 16,0 0 0-16,-3 38 0 0,3-38 0 0,0 0 0 15,-3 32 0-15,3-32 0 0,0 0 0 0,0 0 0 0,-4 34 0 16,4-34 0-16,0 0 0 0,0 0 0 0,0 0 0 0,-6 27 0 0,5-24 0 15,0 0 0-15,-1 0 0 0,-1 0 0 0,0-2 0 16,1 0 0-16,-1 1 0 0,0-1 128 0,0-1-128 16,-1 2 0-16,0-2 0 0,-2 1 0 0,0-1 128 15,2 0-128-15,-1 0 128 0,-1 1-128 0,-1-1 128 16,3 0-128-16,-2 0 192 16,0 2-192-16,-1-2 192 0,0 1-192 0,-1-1 128 15,-4 2-128-15,4-1 128 0,-1 3-128 0,0-2 0 0,-1-1 0 0,-2 2 0 16,1 0 0-16,1-2 0 15,-1 2 0-15,-3 1 0 0,-3 0 0 0,-2 2 0 0,0-2 0 0,-1 2 0 16,1 0 0-16,1-2 0 0,-2 0 0 0,1 0 0 0,-1-1 0 16,-1 0 0-16,1 0 0 15,-4 0 0-15,0-2 0 0,0 1 160 0,-2-1-160 0,4-1 160 16,2 0-32-16,2 0-128 0,-2-1 192 0,4-1-64 0,2 1-128 0,3-1 0 16,-2 1 0-16,0-2 0 0,-1 0 0 0,-1-1-192 15,1-2 32-15,-2-1 16 16,3 0-848-1,1-1-160-15,-1-2-48 0,0-3-13760 0,1-5-2752 0</inkml:trace>
  <inkml:trace contextRef="#ctx0" brushRef="#br0" timeOffset="46782.49">30501 7944 6447 0,'-3'-1'576'0,"0"1"-576"0,2 0 0 0,-1 0 0 0,2 0 928 0,0 0 80 0,0 0 16 0,-1 1 0 16,-2 1 1600-16,0 2 336 0,0 3 64 0,-1 3 16 16,4-10-272-16,0 0-48 0,-3 42-16 0,3-42 0 15,0 0-1568-15,7 51-320 0,-7-51-64 0,0 0-16 16,23 55-480-16,-23-55-112 15,0 0-16-15,41 50 0 0,-41-50 96 0,0 0 16 16,0 0 0-16,56 44 0 0,-56-44 288 0,0 0 64 16,0 0 16-16,0 0 0 0,58 14 176 0,-46-17 48 15,0 0 0-15,0-4 0 0,-1 0-208 0,0-2-48 0,1 1 0 16,-1-3 0-16,-1-1 16 0,0 0 0 0,-2-1 0 0,1 0 0 16,-2 0 64-16,-2-1 16 0,-2 2 0 15,-1-3 0-15,-4 3-64 0,-3-1-16 0,-3 0 0 0,-1 1 0 16,-3 0-112-16,-2 1-32 0,-1 0 0 0,-4-1 0 15,-1 3-128-15,-1 0-16 0,0 2-16 0,-2 1 0 0,2 2-288 0,-1 3 160 16,1 1-160-16,2 1 128 0,2 3-368 16,2 1-80-16,1-1 0 0,2 3-16 15,1 1-704 1,1 4-144-16,0 0-32 0,2 2-12992 0,-1 2-2592 0</inkml:trace>
  <inkml:trace contextRef="#ctx0" brushRef="#br0" timeOffset="47521.41">30464 8895 14735 0,'0'2'1312'0,"0"-1"-1056"0,-1 0-256 0,1 1 0 0,0 1 2080 0,0-1 352 0,-2 3 80 0,1 3 16 0,-1 2 256 0,0 4 48 0,-1 0 16 0,3-14 0 16,-4 30-1376-16,4-30-256 0,0 0-64 0,0 40-16 15,0-40-496-15,0 0-80 16,0 0-32-16,0 0 0 0,26 55-192 0,-26-55-32 0,0 0-16 0,0 0 0 15,0 0-128-15,65 31-32 0,-65-31 0 0,0 0 0 16,46-2 128-16,-46 2 0 0,28-8 16 0,-14 1 0 16,1-2 160-16,0-1 16 15,-1 0 16-15,0-1 0 0,0-2 160 0,0 2 16 16,-1-3 16-16,-2 1 0 0,-2-1 48 0,-2 0 0 16,-2 0 0-16,-5-2 0 0,0 2 0 0,-3-1 0 0,-2-1 0 15,-2 2 0-15,-2 1-176 0,-1-1-16 0,-1 1-16 0,-3-1 0 0,-2 3-240 0,-1 0-64 31,1 1 0-31,-3 1 0 0,2 1-192 0,-1 1 176 0,-1 3-176 0,3-2 160 0,-1 3-288 16,1 2-64-16,2 1-16 0,1 0 0 31,2 3-944-31,0 1-176 0,1 1-32 0,0 3-13728 0,3 0-2736 0</inkml:trace>
  <inkml:trace contextRef="#ctx0" brushRef="#br0" timeOffset="48125.15">30511 9624 12895 0,'-2'2'1152'0,"-1"-1"-928"0,2 0-224 0,0 1 0 0,-1 1 2256 0,1-2 416 0,-1 2 80 0,-2 2 0 16,-2 5 64-16,-1 3 0 0,-1 4 0 0,2 0 0 0,2 1-1216 0,0-2-256 16,0-2-32-16,1 0-16 0,3-14-912 0,0 0-176 15,0 0-32-15,12 52-16 0,-12-52 32 0,0 0 16 16,0 0 0-16,0 0 0 0,61 43 224 0,-61-43 32 15,0 0 16-15,0 0 0 0,64 0-64 0,-64 0-16 16,32-12 0-16,-18 5 0 0,2-1 96 0,-1-1 16 16,1 0 0-16,-2-1 0 15,0-2 112-15,-1 3 16 0,0-1 16 0,-3-2 0 0,-1 0 0 0,-3-1 0 0,-3 0 0 0,-3 0 0 16,-3-1 112-16,-4-1 32 16,-3-2 0-16,-1 0 0 0,-3 0-64 0,-3 0-16 0,-2-1 0 15,1 1 0-15,-2 1-272 0,-2 2-48 16,0 1-16-16,3 3 0 0,-1 0-240 0,2 3-144 15,2 2 160-15,2 2-160 16,3 0-432-16,-2 3-176 0,3 0-32 0,-1 2-16 16,1 2-1152-16,-1 0-240 0</inkml:trace>
  <inkml:trace contextRef="#ctx0" brushRef="#br0" timeOffset="48688.3">30417 10336 5519 0,'5'-1'496'0,"-4"1"-496"0,-4 0 0 0,2 0 0 0,-1 0 928 0,1 0 96 0,0 1 0 0,-2 1 16 16,0-1 1408-16,-3 3 288 15,1 0 48-15,-2 3 16 0,0 1 192 0,1 1 32 16,0 0 16-16,1 1 0 0,0 0-960 0,4 1-192 16,0 3-32-16,1 0-16 0,0-14-944 0,0 0-192 15,0 0-48-15,28 67 0 0,-28-67-240 0,0 0-48 16,55 49-16-16,-55-49 0 0,0 0-32 0,69 26-16 16,-69-26 0-16,45-2 0 0,-45 2 64 0,41-13 16 15,-22 4 0-15,-2-3 0 0,0 0 272 0,-2-3 64 16,-1 1 16-16,-1-1 0 0,-2 1 112 0,-2-2 32 0,-2 0 0 0,-3 1 0 15,-1-1-32-15,-3 1 0 0,-3 1 0 0,-3-2 0 16,-1 2-112-16,-3-1-32 0,-1 0 0 0,-3 3 0 16,1-1-256-16,-1 2-64 0,0-1-16 0,0 4 0 15,0-1-240-15,0 2-128 0,-1 3 160 0,0 1-160 16,1 2-176-16,1 1-128 0,2 4-16 0,-1 2-16 31,1 1-1328-31,1 4-272 0</inkml:trace>
  <inkml:trace contextRef="#ctx1" brushRef="#br0" timeOffset="57617.66">28540 17112 0,'81'-9'0,"-81"9"0,0 0 0</inkml:trace>
  <inkml:trace contextRef="#ctx0" brushRef="#br0" timeOffset="59814.54">25648 11184 14735 0,'0'-2'1312'0,"0"1"-1056"0,0 0-256 0,0 1 0 0,0 0 1376 0,-1-2 224 0,1 1 32 0,-1-2 16 16,-1 0 1744-16,-1-1 368 0,2 1 64 0,-2 2 16 15,2-1-1760-15,-1 4-352 16,-1 2-64-16,1 1 0 0,0 5-1024 0,1 2-208 15,-1 0-48-15,1 4 0 0,1 1-192 0,0-17-64 16,4 38 0-16,-4-38 0 0,0 0-128 0,17 55 0 16,-17-55 0-16,0 0 0 0,0 0 0 0,40 51 0 15,-40-51 0-15,0 0 0 0,0 0 0 0,66 24 128 16,-66-24-128-16,0 0 128 0,55-3 96 0,-38-2 16 16,0-1 0-16,-3-3 0 0,-1 0 160 0,-3-1 48 0,0-2 0 0,-2 1 0 15,-2-2 96-15,-3 1 32 0,-1 0 0 0,-2 0 0 16,0-1 144-16,-4 0 48 0,0 0 0 0,-3 1 0 15,-2-1-16-15,-2-1 0 0,-3 0 0 0,-4-2 0 16,-2 2-176-16,-4 0-48 0,-2 0 0 0,-3 0 0 16,2 1-256-16,-3 2-48 0,1-1-16 0,0 4 0 15,4-1-208-15,4 4 0 0,0 2 128 0,5 3-128 16,5 1 0-16,1 2-208 0,3 3 32 0,1 1 16 16,5 3-992-1,2 2-208-15,2 3-48 0,-3-15-13952 0,0 0-2816 0</inkml:trace>
  <inkml:trace contextRef="#ctx0" brushRef="#br0" timeOffset="60460.29">27468 11232 19343 0,'0'1'1728'0,"-2"1"-1392"0,1-1-336 0,0-1 0 16,-1 1 1184-16,1 2 160 0,-3 2 48 0,-1 0 0 0,-2 5 976 0,2 0 192 0,-2 4 32 0,4 2 16 16,3-16-1424-16,0 0-288 0,7 46-48 0,-7-46-16 15,0 0-288-15,0 0-64 0,49 54-16 0,-49-54 0 16,0 0 48-16,64 31 0 0,-64-31 0 0,0 0 0 16,61 17-208-16,-61-17-48 0,0 0 0 0,52 0 0 15,-35-6 80-15,-3-1 16 16,-1 0 0-16,-2-1 0 0,0-2 160 0,-1-1 16 0,-1-1 16 0,-1 0 0 15,0 0 160-15,0-2 48 0,-3 1 0 0,1-1 0 0,-2 0 80 16,-1-1 0-16,0 0 16 0,-3 0 0 0,-3 1-16 0,-1-2-16 16,-2 1 0-16,-2-1 0 15,-1 2-176-15,-4 0-16 16,-1 1-16-16,-3 2 0 0,-1 1-272 0,0 3-48 16,1 0-16-16,1 1 0 0,1 3-272 0,-1 1 0 0,2 2 0 0,0 0 0 31,0 4-608-31,1 1-176 0,0 5-48 0,-1 3 0 15,1 4-1104-15,3 1-240 0</inkml:trace>
  <inkml:trace contextRef="#ctx0" brushRef="#br0" timeOffset="61127.62">30429 11284 16575 0,'1'0'1472'0,"1"0"-1168"0,-1 0-304 0,0 0 0 0,1-1 1440 0,-1 1 224 16,2-2 64-16,1-1 0 0,2-1 1872 0,1-3 384 0,1 0 80 0,1-3 16 0,-1-1-2144 0,1 0-416 16,-1-1-96-16,-1 0-16 0,0-1-576 0,-1 2-112 15,0-1-16-15,-2 2-16 16,-3-1-176-16,2 3-48 0,0 2 0 0,-2 0 0 0,1 2-144 0,-1 1-48 15,1 3 0-15,-2 0 0 0,0 3-112 0,0 3-32 16,-2 1 0-16,1 1 0 0,-2 5-128 0,2 0 0 16,-1 2 0-16,2-15 128 0,-3 34-128 0,3-34 0 0,0 0 0 15,2 51 0 1,-2-51 0-16,0 0 0 0,0 0 0 0,7 54 0 0,-7-54 0 0,0 0 0 16,0 0 0-16,0 0 0 0,0 0 0 0,0 0 0 0,0 0 0 0,0 0 0 15,0 0 0-15,0 0 0 0,0 0 0 0,25 52 0 16,-25-51-192-16,2 1 0 0,-2-1-16 15,1 2 0 1,-1-2-880-16,-1 2-192 0,1 0-16 0,-3 1-18480 16</inkml:trace>
  <inkml:trace contextRef="#ctx0" brushRef="#br0" timeOffset="61365.83">30292 11502 23951 0,'3'0'2128'0,"-1"0"-1696"0,3 0-432 0,-3 0 0 0,1 0 2576 0,0 0 432 15,1-2 96-15,3 2 16 0,-7 0-576 0,0 0-112 16,53-7-32-16,-25 2 0 0,4-1-928 0,4-1-192 16,-1-2-48-16,-3 1 0 15,1-1-192-15,-3 2-32 0,-4 0-16 0,0 2 0 0,-3 0-240 0,-2 1-48 16,-21 4-16-16,38-6 0 0,-38 6-320 0,0 0-64 16,38-4-16-16,-28 4 0 15,-2 2-288-15,-2-2 0 0,-2 2 0 0,0 0 0 16,-2-1 0-16,-1 2-320 0,-1-1 32 0,0-1 16 31,-1 2-1072-31,-1 0-192 0,0-1-64 0,-3 1-20992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7388" units="cm"/>
          <inkml:channel name="Y" type="integer" max="18258" units="cm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T" name="resolution" value="1" units="1/dev"/>
        </inkml:channelProperties>
      </inkml:inkSource>
      <inkml:timestamp xml:id="ts0" timeString="2025-02-26T18:24:40.65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context xml:id="ctx1">
      <inkml:inkSource xml:id="inkSrc1">
        <inkml:traceFormat>
          <inkml:channel name="X" type="integer" max="27388" units="cm"/>
          <inkml:channel name="Y" type="integer" max="18258" units="cm"/>
          <inkml:channel name="F" type="integer" max="65535" units="dev"/>
          <inkml:channel name="T" type="integer" max="2.14748E9" units="dev"/>
        </inkml:traceFormat>
        <inkml:channelProperties>
          <inkml:channelProperty channel="X" name="resolution" value="1000.29218" units="1/cm"/>
          <inkml:channelProperty channel="Y" name="resolution" value="1000.4383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5-02-26T18:24:43.644"/>
    </inkml:context>
    <inkml:brush xml:id="br1">
      <inkml:brushProperty name="width" value="0.05292" units="cm"/>
      <inkml:brushProperty name="height" value="0.05292" units="cm"/>
    </inkml:brush>
  </inkml:definitions>
  <inkml:trace contextRef="#ctx0" brushRef="#br0">6290 9730 0,'0'0'0,"0"0"0,0 0 0,0 0 32,45 110-17,-23-67 1</inkml:trace>
  <inkml:trace contextRef="#ctx1" brushRef="#br0">2179 2018 10127 0,'-2'-10'896'0,"2"1"-704"0,0 4-192 0,2 2 0 15,-1 2 960-15,-1-4 176 0,2-3 16 0,-2-8 16 16,1-2 1200-16,-1 0 224 0,0 1 48 0,1 4 16 15,-1 3-304-15,0 3-64 0,0 3-16 0,2 2 0 0,-2 2-1040 0,1 3-208 16,-1 4-32-16,2 5-16 0,-2 2-464 0,0 4-112 16,-2 5-16-16,2 1 0 0,-1-5-64 0,-1 4 0 15,0 5-16-15,0 6 0 0,1 4-64 0,-2 3-16 16,0 4 0-16,0 2 0 16,2-3-96-16,-2-3 0 0,2-3-128 0,-2-3 192 15,0-1-192-15,0-1 128 0,0-1-128 0,-1 2 0 0,0-1 160 0,-2-1-160 0,2-2 160 0,0 1-160 16,-2 1 192-16,0 2-64 15,2 0-128-15,-1 1 192 16,0 1-64-16,2-1-128 0,1-4 176 0,0 0-176 0,1 0 128 16,1-1-128-16,1-2 0 0,-1-4 0 0,2-1 0 0,0 2 0 15,1 2 0-15,2 0 0 0,-3-2 128 0,3 1-128 16,-5-26 0-16,8 51 0 0,-8-51 0 0,9 48 160 16,-9-48-160-16,0 0 128 0,14 65-128 0,-10-47 128 15,0 2-128-15,0-3 128 0,1 1-128 0,-3-2 128 16,1 1-128-16,0-3 128 0,0 0-128 0,0-1 0 0,-2-1 0 15,2-2 128-15,0-3-128 0,0 2 0 16,-1-1 0-16,3 1 128 0,-1-4-128 0,-1 3 0 0,2-3 144 0,0 1-144 16,-1-1 128-16,0 1-128 0,2 0 128 0,-1-1-128 15,0 0 128-15,0-1-128 0,0 0 128 0,0 0-128 16,-1 1 0-16,2-3 144 0,0 0-144 0,-1-1 0 16,2 1 128-16,1-1-128 0,-1-1 0 0,2-1 0 15,1 1 144-15,0-2-144 0,0-1 0 0,1 1 144 16,1 0-144-16,0-1 0 0,1 2 144 0,1 0-144 15,2-1 0-15,-1 1 128 0,4-1-128 0,-2 2 0 16,1 0 0-16,0 0 0 0,2 0 0 0,-1 0 0 16,-4 0 0-16,2 0 0 0,3 0 0 0,0 2 0 15,4-1 0-15,1 1 0 0,0-1 0 0,1 0 0 16,-5 1 0-16,2-1 0 0,2 2 0 0,-25-3 0 16,51 7 0-16,-51-7 0 0,54 7 0 0,-54-7 0 15,49 7 0-15,-26-5 0 0,2 0 0 0,3 0 0 0,1-1 0 0,2 1 0 16,0-2 0-16,0 0 0 15,1 1 0-15,1 1 0 0,-2-2 0 0,1 0 0 0,2 1 0 0,-1 0 0 16,-1 2 0-16,1 0 0 0,-33-3 0 0,65 7 0 0,-65-7 0 16,65 7 0-16,-33-4 0 0,1-3 0 0,2 1 0 0,-1-1 0 15,0 0 0-15,-2 0 0 16,1 0 0-16,2-1 0 0,3 2 0 0,0-1 0 16,3 0 0-16,-1 2 0 0,0-1 0 0,-1 1 0 15,1-1 0-15,-1 0 0 0,-2-2 0 0,1 0 0 16,2-2 0-16,-1 0 0 0,-1 0 0 0,3 0 0 0,3-1 0 0,0 3 128 15,1-1-128-15,0 1 0 0,-1 1 0 0,0 1 0 16,-2-1 0-16,-1 2 0 0,0-2 0 0,-1-2 0 16,-5 2 0-16,2-1 0 0,1-1 0 0,1 2 128 15,2-1-128-15,-1 1 0 0,1 1 0 0,0 1 0 16,-2 1 0-16,2-1 0 0,-1 0 0 0,-2 1 0 16,-1-2 0-16,0-1 0 0,-4 0 0 0,1-1 0 15,0-1 0-15,2-1 0 0,-1 2 0 0,2 0 0 16,-1-1 0-16,1 1 0 0,-2 1 0 0,1 1 128 0,-2 2-128 0,-2 0 0 15,1 0 0-15,-4 0 0 16,1-2 0-16,0 2 0 0,-2-2 0 0,0 1 0 0,3-2 0 16,-3 0 0-16,1 1 0 0,-1-1 0 0,3 1 0 0,2-1 0 15,-2 2 0-15,0-1 0 16,3 1 0-16,1 0 0 0,0 1 0 0,1 0 0 0,0 0 0 0,-2 0 0 16,-1 0 0-16,-2-2 0 15,1 2 0-15,-1-2 0 0,0-1 0 0,0 2 0 0,-1-1 0 0,3 1 0 16,1 0 0-16,-1 1 0 0,1 0 0 0,-34-3 0 15,70 8 0-15,-70-8 0 16,62 10 0-16,-31-7 0 0,-31-3 0 0,65 9 0 0,-36-7 0 0,1 1 0 16,5-1 0-16,2-2 0 0,-3 0 0 0,-1 0 0 15,2-2 0-15,2 2 0 0,1 0 0 0,-2-1 0 16,1 2 0-16,0-1 0 0,-2 2 0 0,1 1 0 16,-1-1 0-16,0 0 0 0,0-1 0 0,-1 1 0 15,-1 0 0-15,1-2 0 0,-2 2 0 0,4-2 0 0,-1 0 0 0,0 0 0 16,1 1 0-16,-1-1 0 0,2 0 0 0,-1 0 0 15,2 2 0-15,-1-1 0 0,1 0 0 0,-1 1 0 16,-3-2 0-16,0 0 0 0,-2 0 0 0,-1-2 0 16,-1 1 0-16,1 0 0 0,3-1 0 0,1 1 128 0,-2-1-128 0,-1 0 0 15,-1 0 0-15,1 2 0 16,0-1 0-16,0-1 0 0,0 2 0 0,0 0 0 0,-1 2 0 0,-1-2 0 16,-1 0 0-16,0 0 128 0,-5 0-128 0,1 0 0 15,2-2 0-15,1 1 128 16,2 0-128-16,0-2 0 0,-5 1 0 0,0 1 128 15,2-1-128-15,2 1 0 0,0 1 0 0,2 0 0 16,-1 1 0-16,1 1 0 0,-3-1 0 0,2 1 0 16,-2-1 0-16,0 1 0 0,1 0 0 0,-2 0 0 15,-3-2 0-15,0 0 0 0,1 0 0 0,-1 0 0 16,0-2 0-16,0 1 0 0,1 0 0 0,1-1 0 16,1 1 0-16,-2-1 0 0,2-1 0 0,0 1 0 15,-3 0 0-15,1 1 0 0,1-1 0 0,-1 2 0 16,-1 0 0-16,0-1 0 0,0 1 0 0,0 0 0 15,-4 1 0-15,1-1 0 0,2 0 0 0,-2 0 0 0,0 0 0 16,2-1 0-16,-2 1 0 0,3-3 0 0,1 2 0 0,1-2 0 16,-1 0 0-16,1 0 0 0,-2 0 0 0,0-1 0 15,0 3 0-15,-3-2 0 0,-1 0 0 0,-1 2 0 16,1-1 0-16,1 0 0 0,-1 0 0 0,-3 1 0 16,2 1 0-16,-3-2 128 0,3 2-128 0,-2 0 0 15,-2 0 0-15,-1 0 128 0,2 0-128 0,-3-1 0 16,-1 1 128-16,1 0-128 0,0-2 0 0,0 1 128 15,-1 0-128-15,1-1 0 0,-2 1 0 0,1-2 128 0,-3 2-128 0,1-2 0 16,2 0 0-16,-2 0 0 16,1-1 0-16,0 1 128 0,0-1-128 0,1 0 0 0,-2-1 128 0,-2 2-128 15,1-1 128-15,-1 0-128 0,1 0 128 0,-1 0-128 16,1-2 128-16,-2 2-128 0,1-2 160 0,-1 2-160 16,2-1 144-16,-2 1-144 0,-2-1 128 0,2 0-128 15,-1 1 128-15,0 0-128 0,1-2 128 0,-2 2-128 16,2 0 0-16,0-2 0 0,1 2 128 0,-3 0-128 15,2-1 0-15,-1 1 0 0,0 0 0 0,1-3 0 16,-2 3 0-16,1-1 0 0,0 1 0 0,-2 1 0 16,3-1 0-16,-1 1 0 0,-1-1 0 0,-1 1 0 0,2-1 0 0,-2 1 0 15,1-1 0-15,-3 0 0 0,4-1 0 16,-3 1 0-16,-2 0 128 0,2 0-128 0,-1-2 0 0,0 0 128 16,0 1-128-16,-1-2 128 0,-1 1 0 0,0-1-128 15,0 0 192-15,0-2-64 16,0 2 64-16,0-3 0 0,0 2 0 0,0-2 0 15,0 0 16-15,0-1 16 0,0-2 0 0,2-2 0 16,-2-4-16-16,1 1 0 0,-1 1 0 0,0-1 0 16,0 1-16-16,1-5 0 0,-1-3 0 0,0-3 0 0,2 0-32 0,-2-1-16 0,1 2 0 0,-1 1 0 15,2-3-144-15,-2 2 192 16,0 3-192-16,0-1 192 0,0 1-192 0,0 0 160 16,1 0-160-16,-1 1 160 0,1 4-160 0,1-1 192 0,-1-1-192 0,2 1 192 15,-1 0-192-15,-1 0 0 0,2-2 0 0,-2-1 0 16,2 2 0-16,-2-2 128 0,2-1-128 15,-1-3 0-15,0 2 0 0,1 1 0 16,-1-1 128-16,1 1-128 0,1-2 0 0,-1 1 0 0,1 1 0 16,-1 1 0-16,1-1 0 0,0 3 0 0,0 0 0 0,1-1 0 15,-3 4 0-15,1 0 0 0,0 1 0 0,0 0 0 0,-2 1 0 16,1 2 0 0,-1-1 0-16,2-1 0 0,-3 2 0 0,1-3 0 0,2 1 0 0,-1-2 0 15,-1 1 0-15,0 0 0 0,2-1 0 0,-1-1 0 16,1 0 0-16,-1-1 0 0,0 2 0 0,-1-1 0 15,2 4 0-15,-3-1 0 0,1 2 0 0,1 0 0 16,1 0 0-16,-2 1 0 0,0 2 0 0,2-2 0 16,-1 2 0-16,1-2 0 0,-2 3 0 0,0-1 0 0,1 2 0 0,-1-1 0 15,1 2 0-15,-1-1 0 0,-1 1 0 0,1 1 0 16,-2 0 0-16,1 0 0 0,-1 3 0 0,-2-2 0 0,0 2 0 0,0-1 0 31,-1 3 0-31,-2-3 0 0,2 3 0 0,-3-3 0 16,1 2 0-16,-2-1 0 0,-1 1 0 0,1 1 0 0,1-1 0 0,-5 1 0 0,3 0 0 0,-4-1 0 15,2 0 0 1,-1 0 0-16,0 0 0 0,0 0 0 0,0 2 0 16,-1-3 0-16,-3 1 0 0,1-1 0 0,-2 1 0 0,-2-1 0 15,1-1 0-15,-2 1 0 0,1 1 0 0,-3 0 0 16,0-1 0-16,1 3 0 0,1-2 0 0,-1 0 0 0,-5 0 0 0,-2-2 0 16,1 2 0-16,-1-1 0 15,0-1 0-15,-2 1 0 0,0 0 0 0,1 0 0 16,-3-1 0-16,1 1 0 0,3 1 0 0,0-1 0 15,-2 1 0-15,-2 0 0 0,-2 1 0 0,-4-3 0 16,-2 3 0-16,1-1 0 0,-1 0 0 0,0 0 0 0,1-1 0 0,1 0 0 16,1-2 0-16,6 2 0 15,4 1 0-15,-3-1 0 0,-2-1 0 0,-5 1 0 16,-4 1 0-16,0 1 0 0,0-3 0 0,0 3 0 16,-1-1 0-16,1 0 0 0,1 0 0 0,1 2 0 0,-1-2 0 15,-2 1 0-15,1 1 0 0,-1 1 0 0,-1-1 0 0,2 1 0 16,0 1 0-16,0-1 0 0,-1 1 0 0,-3 1 0 15,-3-1 0-15,0 1 0 0,0-1 0 0,0 0 0 16,1 1 0-16,-1-2 0 0,0 3 0 0,-1-2 0 16,1 2 0-16,-2-2 0 0,-2 4 0 0,0-3 0 15,-1 3 0-15,2-3 0 0,1 1 0 0,0-1 0 16,2 1 0-16,-4-2 0 0,-3 0 0 0,0 2 0 16,8-1 0-16,0-1 0 0,-2 2 0 0,-3-2 0 15,1 1 0-15,0-1 0 0,0 0 0 0,0-1 0 16,0-1 0-16,-1 1 0 0,1 0 128 0,8-1-128 0,2 1 0 15,-3 0 0-15,-9 0 0 0,-4-2 0 0,-1 2 0 0,0-3 0 16,0 2 0-16,1 0 0 0,9-1 0 0,-3 1 0 16,-2 1 0-16,-5 0 0 15,-2 0 0-15,3-2 0 0,-1 2 0 0,1 0 0 0,2-1 0 0,1 0 0 16,1-1 0-16,-4 1 0 0,1 1 0 0,-2 0 0 16,0 0 0-16,0 0 0 0,1 0 0 0,5-2 0 15,8 1 0-15,-4-1 0 0,-4 1 0 0,-3 0 0 16,0-1 0-16,-3 2 0 0,-3 2 0 0,-1-1 0 0,0 0 0 0,3-1 0 15,8 2 0-15,-3-1 0 0,-4-1 0 0,-1 3 0 16,-1 0 0-16,1 0 0 0,-4 1 0 16,-1 0 0-16,9-1 0 0,-2 0 0 0,-1 1 0 0,1-1 0 15,-4 1 0-15,0-1 0 16,0 1 0-16,-2 0 0 0,-1-1 0 0,2 0 0 0,0 0 0 0,3-2 0 16,-2 1 0-16,3-1 0 15,1 1 0-15,2-2 0 0,-1 1 0 0,-4-1 0 0,-2 0 0 16,-3 0 0-16,5-1 0 0,2-4 0 0,3 3 0 0,2-1 0 15,1 0 0-15,-2 0 0 0,-2 0 128 0,-1 0-128 16,4 2 0-16,-4-2 0 0,-1 0 0 0,3 1 0 16,10-1 0-16,-3 0 128 0,-2-1-128 0,0-1 0 0,3 1 0 15,-2 0 0-15,-1 1 128 0,-4 0-128 16,-4 0 0-16,3-1 0 0,6 0 0 0,8 1 0 16,6 0 0-16,-1-1 0 0,1 0 0 0,0 0 0 0,4-1 0 0,1 1-144 15,2 1 144-15,1 0-160 16,3 3-560-16,4 2-112 0,2 1-32 0,4 2-13776 15,1 5-2752-15</inkml:trace>
  <inkml:trace contextRef="#ctx1" brushRef="#br0" timeOffset="5578.36">4319 4133 10127 0,'-2'-2'896'0,"1"1"-704"0,0-1-192 0,1 1 0 0,0 0 960 0,-2-1 144 0,1 1 48 0,-3-3 0 0,-1-1 1088 0,1 1 240 15,0 1 32-15,0 2 16 0,4-2-480 0,-3 2-80 16,3 2-32-16,0 0 0 0,1 2-896 0,2 2-176 16,0 2-32-16,1 0-16 0,0 1 112 15,2 1 32-15,0-1 0 0,-1 2 0 0,-5-10-128 16,0 0 0-16,24 47-16 0,-24-47 0 15,20 42-304-15,-20-42-64 0,18 49-16 0,-18-49 0 0,22 63-208 0,-22-63-32 16,26 72-16-16,-26-72 0 16,30 70-176-16,-30-70 0 0,30 58 144 0,-30-58-144 0,32 45 128 0,-32-45-128 15,0 0 128-15,51 58-128 0,-51-58 160 0,0 0-32 16,52 44-128-16,-52-44 192 0,0 0-64 0,0 0 0 0,72 44-128 0,-72-44 192 16,0 0-48-16,0 0-16 0,0 0 0 0,74 24 0 15,-74-24 32-15,0 0 0 0,0 0 0 0,0 0 0 16,0 0 16-16,63 4 0 15,-55-5 0-15,-3-1 0 0,1 2-16 0,-3-1 0 0,-2 0 0 0,1-1 0 16,-2 2-160-16,-2-1 128 16,1-2-128-16,-2 0 128 0,1 0-128 0,-2-1 0 0,1 1-192 0,-1-1 192 15,1-2-912-15,0 1-64 0,1 0-16 0,0 1-18112 16</inkml:trace>
  <inkml:trace contextRef="#ctx1" brushRef="#br0" timeOffset="6071.37">4833 4545 13823 0,'-6'0'608'0,"4"0"128"0,-1 0-592 0,1 0-144 0,1 0 0 0,1 0 0 0,0 0 1232 0,0 0 224 16,0 0 32-16,1 2 16 0,1-1 1632 0,2 0 336 16,2 1 64-16,1 1 16 0,1 1-1584 0,1 0-320 0,-9-4-64 0,0 0-16 15,0 0-656-15,0 0-128 0,60 40-16 0,-60-40-16 0,0 0-336 0,0 0-64 31,60 35-16-31,-60-35 0 0,0 0-144 0,0 0-16 16,59 33-16-16,-59-33 0 0,0 0-160 0,0 0 192 0,62 29-192 0,-62-29 192 0,0 0-192 0,0 0 0 16,0 0 0-16,71 33 128 15,-71-33-128-15,0 0 0 0,0 0 144 0,0 0-144 16,0 0 192-16,0 0-48 16,0 0 0-16,0 0 0 0,0 0 144 0,0 0 32 15,0 0 0-15,0 0 0 0,0 0 192 0,0 0 32 16,13 48 16-16,-30-41 0 0,-2-2 16 0,-3 5 0 0,-7 2 0 0,-3 0 0 15,-6 5-64-15,0 2-16 0,-2-1 0 0,6-1 0 16,6-3-48-16,0 0-16 0,-2 2 0 0,5-2 0 16,3-3-176-16,4-1-48 0,3-1 0 0,0-2 0 15,5-3-208-15,3 0 0 0,3-2 0 0,1-1 0 16,3-1-768-16,2 0-80 0,2 0-32 0,3 0-21584 16</inkml:trace>
  <inkml:trace contextRef="#ctx1" brushRef="#br0" timeOffset="23948.36">20002 9777 911 0,'-1'-5'0'0,"-1"1"0"0,2 3 0 0,-1-1 0 0,1 1 960 0,-2 1 96 0,2-1 32 0,-1-1 0 0,1 1 960 0,-1-2 192 0,-1 0 32 0,1 2 16 16,1-1 96-16,0 1 32 0,0 1 0 0,0 0 0 16,1-2-256-16,-2 1-48 0,1 0-16 0,0 1 0 15,0 0-208-15,0 0-32 0,0 1-16 0,0 0 0 16,0 1-720-16,0-1-144 0,-2 3-16 0,2 1-16 15,-1 2-336-15,-1-2-64 16,1 3-16-16,1-3 0 0,-1 4-240 0,-1 1-48 0,1 1-16 0,-1 2 0 16,2-4-32-16,2 3 0 0,-2 2 0 0,1 3 0 15,1 0-16-15,-2-17-16 0,0 0 0 0,8 56 0 16,-8-56-16-16,0 0 0 0,9 61 0 0,-9-61 0 16,0 0 0-16,7 61 0 0,-7-61 0 0,0 0 0 15,7 61-16-15,-7-61-128 0,0 0 192 0,4 63-64 16,-4-63-128-16,0 0 0 0,1 57 144 0,-1-38-144 15,0 1 0-15,0-1 144 0,0-3-144 0,-1 1 0 16,1 2 128-16,-1-1-128 0,-1 1 0 0,1-3 0 0,-2 0 128 0,1 0-128 16,0 1 0-16,-1-5 0 0,0 1 144 0,-1 0-144 15,1-1 0-15,-1 3 144 0,-1-3-144 16,1 0 128-16,0-3-128 0,1 1 128 16,-1 2-128-16,1-3 128 0,0 3-128 0,0-2 128 0,1-3-128 0,0 1 0 15,1 1 0-15,1-2 128 16,0 0-128-16,0 0 0 0,1-1 0 0,1-1 128 0,0 1-128 0,3-1 0 0,3 0 0 15,-2 0 128-15,-6 0-128 0,1-3 0 16,1 4 0-16,0-3 0 0,0 0 0 0,2 1 0 0,5-3 0 0,-4 2 0 16,-3 0 0-16,2-2 0 0,6 1 128 0,-2-2-128 15,1 1 0 1,-6 1 0-16,-3-2 0 0,2 1 0 0,8-1 0 0,2 0 0 16,-4 0 128-16,1 0-128 0,-2 0 0 0,0-1 0 15,0 1 0-15,1-2 0 0,1 2 0 0,1-1 0 16,-2 1 0-16,2-2 128 0,1 2-128 0,-1 2 0 15,1-2 0-15,1 0 128 0,-1 0-128 0,0 0 0 16,1 1 0-16,-1-1 0 0,-1 2 0 0,0-2 0 16,2 1 0-16,0-1 0 0,-1-1 0 0,2 1 128 15,-1 0-128-15,1-2 0 0,1 2 128 0,-1 0-128 16,1 0 128-16,0-1-128 0,5 2 128 0,-2-2-128 16,-3 1 128-16,1-2-128 0,1 2 128 0,-8-1-128 0,-1 1 128 0,-1 0-128 15,1 0 144-15,2 0-144 0,2 0 160 0,2 1-160 16,3-1 144-16,4 2-144 0,3-1 128 0,1 1-128 15,-2-2 0-15,-2 1 128 0,-1 1-128 0,-4-2 0 16,-1 1 128-16,-1 0-128 0,-2-1 0 0,1 2 128 16,-1-1-128-16,0-1 0 0,2 2 0 0,-2-2 128 15,1 1-128-15,-3 0 128 0,1-1-128 0,2 2 128 16,-3-2-128-16,0 1 128 0,1-1-128 0,0 2 128 16,0-2-128-16,2 1 0 0,0-1 144 0,2 0-144 15,0 0 0-15,0 0 128 0,2 0-128 0,-1 0 0 16,2 0 0-16,0 1 0 0,-1-1 0 0,-9 0 128 15,0 0-128-15,-2 0 0 0,0 2 0 0,0-2 0 0,2 0 0 0,2 0 0 16,-1 1 0-16,2-1 0 0,3 0 0 0,2 2 0 16,4-2 0-16,2 1 0 0,-1 1 0 15,-1-2 0-15,0 1 0 0,-1 0 128 0,-1 2-128 16,0-1 0-16,1-1 0 0,-1 0 0 0,2 1 0 16,-2-1 128-16,0-1-128 0,0 0 0 0,-17 0 0 0,0 0 128 15,53 4-128-15,-34-4 0 0,-1 0 0 0,-1 0 128 16,1-1-128-16,-1 1 0 0,-1 0 0 0,-1 0 128 0,4 0-128 15,-1-1 0-15,-5 1 0 0,-5 0 128 16,-1 0-128-16,-1-2 0 0,1 2 128 0,0 0-128 16,2-1 160-16,1 1-160 0,2 1 160 0,2-1-160 0,2 0 160 0,1 0-160 15,0-1 144-15,0 1-144 16,0 0 128-16,0 0-128 0,0 0 128 0,-2-2-128 16,1 2 0-16,-1-1 128 0,1 1-128 0,-2-1 0 15,1 1 144-15,1-2-144 0,-2 1 0 0,2-1 128 0,1 1-128 16,0 1 0-16,-2 0 0 0,1 0 0 0,-1-1 0 15,1 1 128-15,-2-2-128 0,0 2 0 0,0-1 0 0,0-1 0 16,-1 2 0-16,-2-1 0 0,1 1 0 0,-1-2 0 16,0 2 0-16,-2-1 0 0,-2 1 0 0,0-1 0 15,3 1 0-15,1-2 0 0,3 2 0 0,2-1 0 0,1 1 0 16,-1-2 128-16,3 2-128 0,-2-1 0 0,-2 1 0 0,1-1 0 16,-1 1 0-16,1-2 0 0,-1 2 0 15,0-1 128-15,0-1-128 0,1 2 0 0,-1 0 0 16,1-1 0-16,-1 1 0 0,1 0 0 15,-2 0 0-15,0 0 0 0,2 0 0 0,-1 0 0 16,-1 0 0-16,-1 0 0 0,1 0 0 0,-3 0 0 0,2 0 0 16,-2 0 0-16,1 0 0 0,-2-1 0 15,1 1 0-15,-3-2 0 0,2 2 0 0,-1-1 0 0,2-1 0 0,-1-1 0 0,0 3 0 16,-2-1 0-16,1 0 0 0,-2 1 0 16,4-2 0-16,-1 2 0 0,-1-1 0 0,-1 1 0 15,3-2 0-15,1 1 128 0,-1 0-128 0,2-2 0 16,-2 1 0-16,0 1 0 0,-1 0 0 0,-1 1 0 15,-2-2 0-15,1 2 0 0,-1-1 0 0,0 1 0 16,-1-2 0-16,0 2 128 0,-1-1-128 0,-1 1 0 0,1-2 128 0,-1 1-128 0,0 1 128 0,-1-1-128 16,0-1 128-16,0 1-128 15,-1-1 128-15,1 1-128 0,0 0 160 0,-1-2-160 16,0 1 176-16,0-1-176 0,-1 2 192 0,1 0-192 0,-1-2 176 0,0 1-176 16,-1 0 160-1,2-1-160-15,-2-1 144 0,0 1-144 0,0-3 128 0,-2 2-128 0,2-2 128 0,-1 1-128 31,-2-3 128-31,2 0-128 0,-2 0 192 0,-1-2-32 0,-1-2-16 0,1 0 0 16,0-1 48-16,-2-1 16 0,1-2 0 16,-1-1 0-16,2 2-48 0,0-1-16 0,-2 1 0 15,2-2 0-15,-2 0-144 0,2-2 160 0,0 0-160 0,-2-1 160 16,2 0-160-16,-1 2 160 0,1-1-160 0,1 2 160 16,1-1-160-16,-1-2 128 0,0-1-128 0,0-2 128 15,0 4-128-15,0 0 0 0,2 2 0 0,-2 0 128 16,2-1-128-16,-2-2 0 0,2-1 0 0,-2-2 0 15,0 4 0-15,1 2 0 0,0 0 128 0,-1-3-128 16,0 2 0-16,2 1 0 0,-2-2 144 0,0 1-144 0,2 2 0 16,-2 4 144-16,0-2-144 0,0 2 0 0,0 1 144 15,2 0-144-15,2-1 0 0,-1 0 144 0,0 0-144 0,0 1 128 16,2 1-128-16,-2 0 128 0,0-1 288 0,-2 1 48 16,4-1 16-16,-2-2 0 0,0 3-352 0,0 0-128 15,-2 0 0-15,2 0 0 0,0 3 0 0,0 0 0 16,0 2 0-16,-1-2 0 0,1 1 0 0,-2-1 0 15,1 3 0-15,0-2 0 0,-1 2 0 0,-1-2 0 16,2 2 0-16,-2 0 0 0,2 1 0 0,-2 0 0 16,1 0 0-16,-2 2 0 0,0-1 0 0,0 1 0 15,-2 1 0-15,-1 0 0 0,1 0 0 0,-2 1 0 16,1 2 0-16,-3-1 0 0,1 0 0 0,0 3 0 0,-3-3 0 0,0 3 0 16,-3-4 0-16,0 1 0 15,1-1 0-15,-3-1 0 0,0 1 0 0,0-1 0 0,-1 2 0 0,-1-4 0 16,1 1 0-16,-2 0 0 0,0-1 0 15,2 1 0-15,2-1 0 0,-1 1 0 0,-1 1 0 0,0-2 0 16,1 2 0-16,1 0 0 0,1 0 0 0,3 0 0 16,1 0 0-16,-2 0 0 0,1 0 0 0,-7 0 0 0,-5 2 0 15,-4-2 0-15,-5 0 0 0,-2 1 0 0,-2 1 0 16,2-2 0-16,0 1 0 0,1 1 0 0,1-2 0 16,1 1 0-16,1-1 0 0,1 1 0 0,5 1 0 15,4-1 0-15,2 1 0 0,6-1 0 16,-1-1 0-16,-1 1 0 0,-2 1 0 0,-3-1 0 15,-5 1 0-15,-12-1 0 0,-10 2 0 0,-8 0 0 16,0-2 0-16,0-1 0 0,4-1 0 0,10-1 0 16,13-1 0-16,3 1 0 0,-2-1 0 0,1 0 0 0,2 2 0 0,-3-1 0 15,-1-1 0-15,1 1 0 0,5 0 0 0,-7 1 0 16,-6-1 0-16,-6 2 0 0,-3-1 0 16,2 1 0-16,1 0 0 0,4-2 0 15,3 2 0-15,-1 0 0 0,1 2 0 0,0-1 0 0,3 1 0 0,4-1 0 16,5 2 0-16,-4 0 0 0,-2-3 0 0,-2 0 0 15,-2 1 0-15,-2-1 0 0,-3 0 0 0,1 0 0 0,0 2 0 16,4-4 0-16,2 1 0 0,6-2 0 0,4-1 0 16,3 1 0-1,3 0-464-15,3 0-96 0,2 3-16 0,1 0 0 0,1 2-672 0,1 0-144 0,1 4-16 0,0 4-14592 16,3 7-2928-16</inkml:trace>
  <inkml:trace contextRef="#ctx1" brushRef="#br0" timeOffset="33396.37">7237 16870 3679 0,'2'2'320'0,"-2"-2"-320"0,-3 0 0 0,3 1 0 0,0-1 960 0,0 0 128 0,1 1 32 15,-1-1 0-15,0 2 976 0,0-1 192 0,2 1 32 0,-2-1 16 16,1 2 48-16,1-2 16 0,-2 2 0 0,1 1 0 15,2 1 224-15,-2-1 32 0,1 1 16 0,-1 3 0 16,1-1-2320-16,-1 1-352 0,0 1-288 0,1 0 48 16,1 0 672-16,-2 1 128 0,0 1 16 0,-1 2 16 15,2 0-160-15,-1-1-48 0,1 2 0 0,-1-1 0 16,0 0-64-16,1-1 0 0,1 0-16 0,-2-1 0 0,2-1-48 16,-2 1-16-16,2 2 0 0,0-2 0 0,0 1-32 0,-2-1 0 15,2-1 0-15,0 0 0 0,-2 0-32 16,1-1-16-16,-1 0 0 0,1 1 0 0,-1-2 0 0,0 1 0 15,1 2 0-15,-2-1 0 0,0 0-32 0,-2 0-128 16,1 2 192-16,0 1-64 16,-1-2-128-16,-1 2 160 0,3-1-160 0,-1-4 160 15,-1-1-160-15,2 0 192 0,-1 0-192 0,0 0 192 16,-1 2-192-16,1-1 128 0,-1 2-128 0,1 0 128 16,0 0-128-16,-1 1 128 0,1 0-128 0,-1-1 128 0,2 2-128 0,-2-2 128 15,0-1-128-15,1 0 128 0,-1-1-128 16,2 1 0-16,-1-1 0 0,-1 1 0 0,2-4 0 0,0 3 128 15,0-3-128-15,0 2 0 0,-1-1 0 0,1 0 0 16,-1-1 128-16,1 1-128 0,-2-1 0 0,2 0 0 0,-1 0 0 0,-2 1 128 16,2-2-128-16,-1 1 0 0,1-1 0 0,1-1 128 15,-2-1-128-15,2 0 0 0,0-1 0 0,-1 1 128 0,1-2-128 0,0 1 0 16,0-1 144 0,0-1-144-16,-1 1 128 0,1-2-128 0,-2 2 128 0,2-1-128 15,0 1 0-15,0 0 144 0,-1-2-144 0,1 2 0 0,0 0 128 0,0 0-128 16,-2 0 0-16,2 0 0 0,0 0 128 0,2 0-128 31,-2-1 0-31,0 1 0 0,0 0 0 0,0 0 0 0,0 0 0 0,1 0 0 16,-1 0 0-16,0 0 0 15,2-1 0-15,-2 1 0 0,1 0 128 0,-1 0-128 0,1 0 0 0,-1 0 0 0,0 0 0 16,2 0 0-16,-2 0 0 0,0 0 0 16,1 0 128-16,-1 0-128 0,2 0 0 0,-2 0 0 15,1 0 0-15,-1 0 0 0,1-2 0 0,-1 2 0 16,2-1 0-16,-1 1 0 0,1-2 0 0,-1 1 0 15,2 0 0-15,0-1 0 0,-2 1 0 0,1-1 0 16,-1 2 128-16,0-1-128 0,1-1 0 0,1 1 0 16,-2 0 0-16,-1-1 0 0,1 1 0 0,1 1 0 15,-1-2 128-15,2 2-128 0,-2-1 0 0,-1 1 0 16,2-1 0-16,-2 1 0 0,1-2 0 0,2 2 0 16,-1-1 128-16,-1 1-128 0,0-2 0 0,2 1 0 0,0-1 128 15,-2 1-128-15,2 0 0 0,0-1 0 0,0 2 128 0,-2-1-128 16,2-1 0-16,0 2 0 0,-2-1 128 0,2 1-128 15,0 0 0-15,0 0 0 0,1 0 128 0,0 0-128 16,1 0 0-16,0 0 0 0,-1-1 0 0,2 1 0 16,-2 0 0-16,1 0 0 0,0-2 0 0,-1 1 0 15,2 1 0-15,0-2 0 0,-1 2 128 0,1-1-128 16,0 0 0-16,-1 1 0 0,1 0 0 0,-2 0 0 16,2-2 0-16,-2 2 0 0,2 0 0 0,-2 0 0 15,0 0 0-15,2 0 0 0,-2 2 0 0,0-1 0 16,1 0 0-16,-1-1 0 0,0 2 0 0,0-1 0 15,2 1 0-15,-2-2 0 0,2 0 0 0,-2 0 0 0,2 0 0 0,-2 0 0 16,2 0 0-16,-2 0 0 0,2 0 0 16,-1 1 0-16,2 0 0 0,0-1 0 0,0 2 0 15,2-2 0-15,2 3 0 0,-1-2 0 0,1 0 0 0,-1 1 0 16,2-1 0-16,-1 1 0 0,0-2 0 0,2 0 0 16,1 0 0-16,-1 0 0 0,-1-2 0 0,1 2 0 15,0-1 880-15,0-1 112 0,-1 1 32 0,-2 0 0 16,0-1-1632-16,0-1-320 15,1 2-64-15,-1 1-16 0,-1-1 1632 0,1 1 320 0,1-2 64 0,0 2 16 0,-1 0-816 0,1 0-208 16,1 2 0-16,-1-2 0 31,0 0-736-31,1 0-224 0,-1 1-64 0,2-1 0 0,1 1 832 0,0-1 192 0,3 0 0 0,-2 0 0 0,2 0 0 0,-1 2 0 16,4-1 0-16,-2 1 0 0,-1-1 0 0,1 0 0 16,2 1 0-16,1-1 0 0,0 2 0 0,2-1 0 15,1-1 0-15,0 0 0 16,0 1 0-16,1-1 0 0,1-1 0 0,-1 2 0 0,1-1 0 0,-1-1 0 15,-1-1 0-15,-1 1 0 0,1 0 880 0,0 0 112 16,0-2 32-16,-2 2 0 16,4-1-1648-16,-2 1-320 0,0-2-64 0,0 2-16 0,-1 0 832 0,-1 0 192 15,1-1 0-15,1 1 0 0,-2 0 0 0,1 1 0 0,1-1 0 0,-1 0 0 16,1 0 0-16,-2 0 0 0,2 0 0 16,-3 0 0-16,1 0 768 0,0 0 208 0,-1-1 48 15,2 1 0 1,-2-1-1648-16,0 1-320 0,-1 0-64 0,3-2-16 0,-2 1 832 0,2-1 192 15,-1 2 0-15,-1-1 0 0,2-1 0 0,-2 2 0 16,0 0 0-16,-2 0 0 0,-1 2 0 0,0-2 0 16,2 1 0-16,0-1 0 0,-2 3 0 0,1-3 0 0,0 2 0 0,1-1 0 0,0-1 0 0,0 1 0 15,1-1 0-15,-3 2 0 0,2-2 0 0,0 0 0 32,0 1 0-32,1-2 0 0,-1 1 0 0,-1 0 0 0,1 0 0 0,1 0 0 15,1-2 0-15,-3 2 0 0,1-1 0 0,0 0 0 16,1-1 0-16,-1 1 0 0,1 1 0 0,0-2 0 15,0 2 0-15,-1 0 0 0,-1 0 0 0,0 0 0 0,4 0 0 0,-3 2 0 0,1-2 0 0,0 1 0 16,2-1 0 0,-2 2 0-16,0-2 0 0,-1 1 0 0,0-1 0 0,-2 0 0 15,2 0 0-15,0 0 0 0,-1 0 0 0,1 0 0 16,1-1 0-16,-1 1 0 16,0-2 0-16,0 2 0 0,-2-1 0 0,2-1 0 0,-2 2 0 0,0 0 0 15,-2-1 0-15,1 1 0 16,-1 0 0-16,0 0 0 0,1 1 0 0,0-1 0 0,0 2 0 0,0-1 0 0,0 1 0 0,2-1 0 31,-4 0 0-31,2 1 0 0,1-1 0 0,-1 1 0 16,2-1 0-16,-4 0 0 0,1 1 0 0,1-1 0 0,0 1 0 0,1-1 0 15,0 1 0-15,-1-1 0 0,0 0 0 0,-1 1 0 16,2-1 0-16,-2 1 0 0,-1-2 0 0,1 1 0 16,-1-1 0-16,0 1 0 0,2-1 0 0,-2 2 0 15,1-2 0-15,-1 1 0 0,2-1 0 0,-1 0 0 16,-1 2 0-16,2-2 0 0,-3 0 0 0,0 1 0 15,0 0 0-15,-1 1 0 0,0-2 0 0,0 0 0 16,-1 1 0-16,4 1 0 0,-3-1 0 0,1 1 0 16,0-2 0-16,-1 1 0 0,-1-1 0 0,2 1 0 0,1-1 0 0,0 0 0 15,1 2 0-15,-2-4 0 0,0 2 0 0,0 0 0 16,0 0 0-16,-1 2 0 0,-2-2 0 16,2 0 0-16,0 0 0 0,-1 0 0 0,1 0 0 0,-2 0 0 15,-1 0 0-15,0 0 0 0,0 0 0 0,-3 0 0 16,1 0 0-16,0 0 0 0,0 0 0 0,-1 0 0 15,0 0 0-15,-1 0 0 0,-1-2 0 0,1 2 0 16,0-1 0-16,1 0 0 0,-2 1 0 0,1-2 0 16,0 1 0-16,1-1 0 0,-2 1 0 0,1-1 0 15,1 1 128-15,-1 0-128 0,1-1 0 0,1 2 0 16,1-1 0-16,-1 1 0 0,2 0 128 0,2 0-128 16,-3 0 0-16,1-2 0 0,0 2 128 0,-1 0-128 0,-1 0 0 0,1 0 0 15,1 0 0-15,-1 2 0 16,1-1 0-16,0 1 0 0,1-1 0 0,1 0 0 0,-2 1 0 0,0-1 0 15,1-1 0-15,0 2 0 0,0-2 0 16,4 1 0-16,0 1 0 0,1 0 0 0,1 1 0 0,0-1 0 0,-2 0 0 16,2 1 0-16,0-1 0 0,0-1 0 0,0 0 0 0,0-1 0 15,3 2 0-15,-2-2 0 16,2 1 0-16,0-1 0 0,1 0 0 0,0 2 0 0,2-2 0 16,-4 0 0-16,1 0 0 0,1 0 0 0,2 1 0 15,-1-1 0-15,1 2 0 0,0-2 0 0,1 1 0 0,-2 0 0 16,2-1 0-16,0 0 0 15,0 2 0-15,0-1 0 0,0-1 0 0,-1 2 0 16,1-2 0-16,-1 1 0 0,-2 0 0 0,0-1 0 0,0 2 0 0,2-2 0 16,-2 1 0-16,0-1 0 0,2 0 0 15,-1 0 0-15,2 2 0 0,0-2 0 0,-1 3 0 0,1-2 0 16,-1 0 0-16,-1 1 0 0,1-1 0 0,-1 1 0 16,4-1 0-16,-2 0 0 0,0-1 0 0,0 0 0 0,-2 2 0 0,1-1 0 15,0-1 0-15,-2 2 0 0,1-2 0 0,0 0 0 16,0 1 0-16,-2-1 0 0,0 0 0 0,-2 1 0 15,2-1 0-15,0 0 0 0,-2 0 0 0,-1 2 0 16,1-1 0-16,1-1 0 0,-2 2 0 0,0-1 0 16,1 2 0-1,-2-2 0-15,-1 1 0 0,2 1 0 0,-1-2 0 0,1 2 0 16,1 0 0-16,0-2 0 0,3 0 0 0,-2-1 0 16,2 2 0-16,-1-2 0 0,1 3 0 0,-1-2 0 0,-2 1 0 0,2-1 0 0,1 0 0 0,2 1 0 15,-1-1 0-15,1-1 0 0,1 0 0 0,-1 0 0 16,1 2 0-16,-2-2 0 0,2-2 0 0,2 2 0 15,-2 0 128-15,0 0-128 0,2 0 0 0,-2 2 0 16,2-2 0-16,-2 0 0 0,4 0 0 0,-1 0 0 16,3 0 0-16,-2 1 0 0,2-1 0 0,-2 0 0 15,-1 0 0-15,2 1 0 0,2-1 0 0,2 2 0 0,-1-2 0 0,1 0 0 16,1 1 0-16,1-1 0 0,0 0 0 0,2 2 0 16,0 0 0-16,0 0 0 0,1-1 128 0,0 1-128 15,0-1 0-15,-1-1 0 0,-2 0 0 0,5 0 0 31,2 0 0-31,0 0 0 0,-1 2 0 0,0-1 0 0,0 2 0 0,-1 0 0 0,1 1 0 0,0-1 0 16,-2-2 0 0,1 1 0-16,-1-2 0 0,4 0 0 0,1-2 0 0,-2 2 0 0,0-1 128 0,-1 1-128 15,2 0 0-15,-1 1 0 0,-2 1 0 0,-1-1 0 32,-1 0 0-32,1 1 0 0,-3-2 0 0,1 0 0 15,-2 0 0-15,2-2 0 0,0 2 128 0,-1-1-128 16,1 0 0-16,-1 1 0 0,-1 0 0 0,-3 0 0 0,2 1 0 0,-3 0 0 15,-1 1 0-15,0 1 0 0,-2-1 0 0,-3 3 0 16,1-3 0-16,-4 3 0 0,0-4 0 0,-1 1 0 16,0-1 0-16,0 0 0 0,-1-1 0 0,-2 0 0 15,2 2 0-15,-3-2 0 0,1 1 0 0,-1-1 0 16,-1 2 128-16,-3-2-128 0,-1 1 0 0,1-1 0 16,3 0 0-16,-5 0 0 0,-1 1 128 0,-2-1-128 15,2 2 0-15,0-2 128 0,-2 0-128 0,1 0 0 16,-1 0 144-16,-1 0-144 0,2 1 0 0,-2-2 144 0,0 1-144 15,0 0 0-15,-1 0 0 0,-1-2 128 0,1 1-128 0,0 0 0 16,-1 1 144-16,1-2-144 0,-2 1 128 0,-1-2-128 16,1 2 128-16,1-1-128 0,-3 1 128 0,3-1-128 15,-3-1 128-15,3 2-128 0,-2 0 0 0,-2-1 128 16,2 1-128-16,0 1 0 0,-1-2 0 0,3 2 0 16,-3 0 0-16,1 0 128 0,2 0-128 0,-3 0 0 15,1 0 0-15,1 0 0 0,1 0 0 0,-1 2 0 16,0-2 0-16,0 1 0 0,1-1 0 0,-1 0 0 15,0 0 0-15,2 2 0 0,-2-2 0 0,0 1 0 16,0-1 0-16,1 0 0 0,-1 0 0 0,0 0 0 16,-1 0 0-16,1 0 0 0,-1 0 0 0,1 0 0 15,-1 0 0-15,1 1 0 0,-1-1 0 0,0 0 0 16,0 0 0-16,-2 2 0 0,2-2 0 0,-2 0 0 16,1-2 0-16,-1 2 0 0,1 2 0 0,-2-2 0 0,1 0 0 0,-1 0 0 15,0 0 0-15,-1 0 0 0,2 0 0 16,-2 1 0-16,1-1 0 0,-2 0 0 0,1 0 0 0,-2 0 0 15,2 0 0-15,-2 0 0 0,1 0 0 0,-2-1 0 16,1 1 0-16,-1-2 0 0,1 1 0 0,0-2 0 16,-1 2 128-16,1-2-128 0,1 2 128 0,0-2-128 15,-1 1 128-15,2 0-128 0,0 0 128 0,-1 1-128 16,1-2 128-16,-1 1-128 0,2 1 128 0,-1-2-128 0,1 2 0 0,0-1 144 16,0 0-144-16,-2 0 0 15,2-1 128-15,0 2-128 0,0-2 0 0,0 0 0 16,0 2 128-16,0-2-128 0,0 2 0 0,0-2 0 0,0 0 0 0,0 0 0 15,0 0 128-15,0 0-128 16,0 1 0-16,0-1 0 0,0 0 0 0,0-1 0 0,0 2 128 0,0 0-128 16,0-1 0-16,0 0 0 0,0 0 0 0,2 0 0 15,-2 0 0-15,1 1 0 0,1-3 0 0,-2 3 0 16,-2-3 0-16,2 1 0 0,0 0 128 0,0 0-128 16,0-1 0-16,0 0 0 0,-1 0 0 0,1 0 0 0,-2-1 128 15,2 0-128-15,-1-1 0 0,0 0 0 0,1 2 0 16,-3-1 0-16,1 0 128 0,1 2-128 15,1-2 0-15,-1 1 0 0,-2 1 0 0,1-3 0 0,1 1 0 0,-2 0 0 16,2-1 0-16,-1 0 0 0,2-1 0 16,-1-1 0-16,-1 2 0 0,2-1 0 0,-1-2 0 0,1 1 0 15,-1-1 128-15,1 2-128 16,-2-3 0-16,2 2 0 0,-1 2 160 0,1-1-160 16,-2-4 128-16,1-2-128 0,0-3 128 0,-2-3-128 15,0 1 128-15,0-3-128 0,0 1 160 0,0 0-160 0,1 1 192 16,-3 0-192-16,3 2 192 0,-3 1-192 0,1 2 192 0,0-2-192 15,1 1 192-15,-1 2-192 16,0-2 192-16,1 1-192 0,0 2 144 0,0 1-144 0,0-1 0 0,3 0 144 0,0-2-144 0,0 0 0 16,2 4 0-16,-2-2 128 0,1 1-128 0,-1 0 0 15,1 2 0-15,-1 1 0 0,0-1 0 16,2 1 0-16,-2 2 0 0,0 2 0 16,0-1 0-16,0 0 0 0,0 2 0 0,0 0 0 0,-2 1 0 15,2 0 0-15,-1 2 0 0,0-1 0 16,-1 4-256-16,-1-1-96 0,1 2-16 0,-3 1 0 15,1 3-784-15,-2 3-144 0,-2 3-48 0,-5 4-19584 0</inkml:trace>
  <inkml:trace contextRef="#ctx1" brushRef="#br0" timeOffset="52912.99">12598 12674 8287 0,'0'-1'736'0,"0"-1"-592"0,0 1-144 0,-1 1 0 0,1 0 1424 0,0-1 256 0,0-1 48 0,0-1 16 0,-1 1 1072 0,1-1 224 15,0 0 32-15,0 1 16 16,0 1-336-16,2 1-80 0,0 1-16 0,1 1 0 0,1 1-1120 0,1 0-240 31,1 2-32-31,0 1-16 0,1 1-608 0,0 0-112 16,0 3-16-16,-1 0-16 0,-2 0-160 0,0 1-16 15,0 2-16-15,1-1 0 0,-4 1-16 0,0 0 0 0,1 1 0 0,-2-3 0 16,0 1-32-16,0-1 0 0,0 3 0 0,-2 0 0 16,1 2-48-16,1 1-16 0,0-17 0 0,0 0 0 15,-1 50-16-15,1-33-16 0,-2 0 0 0,2 2 0 16,0-2-32-16,0 0 0 0,-1 0 0 0,-1 1 0 16,2-1 0-16,-1 0-128 0,0 1 192 0,1-1-64 15,-2-1-128-15,2-1 160 0,-1 1-160 0,1-1 160 16,-2-1-160-16,1 1 0 0,-1-1 144 0,2 1-144 15,0-3 0-15,0 0 144 0,0 0-144 0,0-1 0 16,2-1 128-16,-2 0-128 0,0 0 0 0,0-1 0 16,0 0 128-16,0-1-128 0,0-1 0 0,0 0 0 0,-2 1 144 0,2-1-144 15,-1-2 0-15,1 1 144 0,0 0-144 0,0-1 0 16,0 1 144-16,0 0-144 0,0-1 0 0,0 2 144 16,0 0-144-16,0-1 0 0,1 1 128 0,1 0-128 15,-1 0 0-15,1-1 0 0,-1-1 0 0,1 1 0 16,-1 0 0-16,0-1 0 0,1 1 0 0,-2 0 0 15,1-1 0-15,2 1 0 0,-2-2 0 0,1 0 0 16,1 1 0-16,-2-2 0 0,2-2 0 0,0 0 0 16,0 2 0-16,1-1 0 0,1-2 0 0,0 0 0 15,-1 0 128-15,2-2-128 0,-1 2 192 0,1-1-32 0,0 1 0 16,-2-2 0-16,1 2 0 0,1-1 0 0,1 0 0 0,0 1 0 16,-3-2-32-16,2 2 0 0,1-1 0 0,0-1 0 15,2-1-128-15,-1 1 0 16,2 0 144-16,0-1-144 0,1-1 128 0,1 1-128 0,-3 1 160 0,1-1-160 15,2 0 144-15,0-1-144 0,1-1 128 0,1 3-128 16,-1-3 128-16,1 1-128 0,2 1 0 0,0-1 128 16,3 3-128-16,-2-2 0 0,-3 1 0 0,3 1 0 15,1 0 0-15,3 1 0 0,2-2 128 0,1 1-128 16,0-1 0-16,-1-1 0 0,-1 2 0 0,1 0 0 0,-2-1 0 0,0 1 0 16,2-2 0-16,-3 0 0 0,-1 2 0 15,0-1 0-15,2 1 0 0,-1 0 128 0,0-1-128 16,-2 1 0-16,0 1 0 0,-2-2 128 15,-1 1-128-15,2-1 0 0,3 0 144 0,0-1-144 0,-3 1 0 16,0 0 144-16,3 0-144 0,-1 1 0 0,4-2 176 0,-2 2-176 16,0-1 160-16,0 2-160 0,1 0 160 0,-3 0-160 15,-2 2 160-15,0-1-160 0,2 0 144 0,-2 1-144 0,0 1 128 16,-2-2-128-16,-1 2 128 0,0-2-128 16,1 2 0-16,-1-2 128 0,0 1-128 0,-2-2 0 0,4 1 0 0,-2 1 128 15,0-1-128-15,0-1 0 0,1 0 0 0,0 0 0 16,2 0 0-16,0 0 0 15,0 0 0-15,0 2 0 0,1-1 0 0,-1-1 0 0,0 1 128 0,0-1-128 16,1 2 0-16,-1-1 0 16,2-1 0-16,-2 2 0 0,-2 0 0 0,-2 0 0 0,3 1 0 0,-1-2 0 15,-1 2 0-15,2 0 0 0,1 0 0 16,-2-1 0-16,1 0 0 0,-2 1 0 16,3-1 0-16,-3 0 0 0,0 1 0 0,-1-2 0 15,2 1 0-15,-1-1 0 0,1 0 0 0,-3 1 0 0,1-1 0 0,0 1 0 16,-1-2 0-16,1 1 0 0,-3 0 0 0,0-1 0 0,0 2 0 0,1-1 0 15,0-1 0-15,1 0 0 0,-1 2 0 16,2-2 0-16,-1 1 0 0,1-1 0 0,1 1 0 0,-1-1 0 16,0 0 0-16,-2 2 0 0,-1-2 0 0,0 0 0 15,3 1 0-15,-1-1 0 16,2 2 0-16,-1-2 0 0,1 1 0 0,0-1 0 0,0 2 0 0,2-2 0 0,-2 0 0 16,0 1 0-1,0-1 0-15,-1 0 0 0,1 1 0 0,0-1 0 16,0 2 0-16,-1-2 0 0,0-2 0 0,0 2 0 15,-1 0 0-15,0 2 0 0,0-2 0 0,0 0 0 16,0 0 0-16,0 0 0 0,-1 0 0 0,0-2 0 16,2 2 0-16,-2-1 0 0,1 1 0 0,-3-1 0 15,1 1 0-15,2 0 0 0,-1 0 0 0,0 0 0 0,2 0 0 16,-2 0 0-16,2 0 0 0,-2-2 0 0,2 2 0 0,0-1 0 16,-1-1 0-16,3 1 0 0,-4-1 0 0,2 0 0 15,-1 0 0-15,2-1 0 0,2-1 0 0,-1 1 0 16,1-1 0-16,0 1 0 0,-1 0 0 0,1 1 0 15,-1-1 0-15,-1 0 0 0,0 2 0 0,1-2 0 16,0 1 0-16,-1 1 0 0,-1-1 0 0,1 1 0 16,-1 1 0-16,1-1 0 0,-1-1 0 0,-1 2 0 15,1 0 0-15,0-1 0 0,1 1 0 0,-1-2 0 0,-1 1 0 16,1 1 0-16,1-1 0 0,0-1 0 0,-1 1 0 16,0-1 0-16,-3 1 0 0,1 0 0 15,2-1 0-15,1 1 0 0,-2-1 0 0,1-1 0 0,0 2 0 0,0-3 0 16,-1 2 0-16,2 0 0 15,1 0 0-15,-1-1 0 0,-2 1 0 0,3 0 0 0,-1-1 0 0,0 2 0 16,0-1 0-16,0 1 0 0,0 0 0 16,2-1 0-16,1 1 0 0,-2 1 0 0,1 0 0 0,-1 0 0 15,2 0 0-15,-1 1 0 0,-1-1 0 0,1 2 0 16,-1-1 0-16,1 0 0 0,-3 1 0 0,-1-1 0 16,1 1 0-16,0-1 0 0,-2 1 0 0,2-2 0 0,1 1 0 0,-1 0 0 15,-1 1 0-15,1-1 0 0,0 1 0 0,1-1 0 16,1 0 0-16,0-1 0 15,-4 2 0-15,0-1 0 0,2-1 0 0,2 2 0 16,1-1 0-16,-1 0 0 0,2 1 0 0,0-1 0 0,-4 1-176 0,0-2 176 16,0 1-128-16,3 1 128 0,1 0-176 15,0 0 176-15,0 1-208 0,0-2 80 0,2 0 128 0,-4 2-128 16,2-1 128-16,0-1-128 0,0 0 128 16,0 1 0-16,0-2 0 0,0 1-128 0,-3 1 128 0,2-2 0 15,-1 0 0-15,1 0 0 0,-1-2 0 0,2 2 0 16,-1 0 0-16,-1 0 0 0,1 0 0 0,-2 2 0 15,1-2 0-15,0 0 0 0,-1 0 0 0,1 0 0 16,2 0 0-16,-1 0-128 0,-2-2 128 0,0 2 0 0,1 0 0 0,1 0 0 16,1-1 0-16,-1 1 0 0,-2 0 0 0,1 0 0 15,4 1 0-15,-1-1 0 0,0 0 0 16,2 0 0-16,0 2 0 0,-2-1 0 0,2-1 0 16,-2 0 0-16,1 2 0 0,-2-1 0 0,1-1 0 0,0 1 0 15,2-1 0-15,-3 0 0 0,0 0 0 0,0-1 0 16,1 1 0-16,-1-1 0 0,2-1 0 0,-5 1 0 15,0-1 0-15,1 1 0 0,1-1 0 0,2 2 0 0,1-1 0 16,-1 0 0-16,2-2 0 0,0 1 0 16,1 0 0-16,-1-1 0 0,1 1 0 0,0 0 0 15,-1 0 0-15,1 1 0 0,4-1 0 0,-1 1 0 16,0 1 0-16,-4 0 0 0,-3 0 0 0,0 0 0 0,1 0 0 0,1 0 0 16,2 0 0-16,-1 1 0 0,-2-1 0 0,-1 0 0 15,3 2 0-15,0-2 0 0,-1 1 0 0,0-1 0 0,1 2 0 0,-1-2 0 16,4 1 0-16,-2-1 0 15,-2 1 0-15,0 1 0 0,4-1 0 0,1-1 0 16,-1 2 0-16,1 0 0 16,1 0 0-16,0 1 0 0,2-1 0 0,0 1 0 0,-27-3 0 0,55 9 0 15,-55-9 0-15,54 8 0 16,-54-8 0-16,55 9 0 0,-55-9 0 0,58 10-128 0,-36-8 128 0,1 1 0 16,4 2 0-16,1-3 0 15,3 3 0-15,-7-4 0 0,-4 2 0 0,0-2 0 16,8 2 0-16,7-2 0 0,4 2 0 0,0-1 0 0,2-1 0 0,0 1 0 15,0-1 0-15,-3 0 0 0,-3-1 0 0,-11 2 0 16,-7-2 0-16,0 0 0 0,3-2 0 0,4 2 0 16,10 0 160-16,10-1-160 0,5 0 0 0,2-2 0 15,0 0 0-15,-2 0-160 0,-1 0 160 0,-5-1 0 16,1 3 0-16,-6-1 0 0,-3 1 0 0,-1-1 0 16,1 1 0-16,1 0 0 0,2-1 0 0,3 1 0 15,7-1 0-15,-2 1 0 0,-5-1 0 0,2 1 0 16,-2 1 0-16,0-1 0 0,-5 1 0 0,0 0 0 0,0 0 0 15,-2 0 0-15,0 0 0 0,-1 0 0 0,-1-2 0 0,1 2 0 16,-2 0 0-16,3-1 0 0,2 1 0 0,3-2 0 16,-1 2 0-16,-2-1 0 0,-2 0 0 0,-1 1 0 15,-4-2 0-15,0 2 0 0,-2 0 0 0,-2 0 0 16,0 2 0-16,-1-2 0 0,-1 0 0 0,0 0 0 16,-1 0 0-16,1 0 0 0,-2-2 0 0,0 2 0 15,0 0 0-15,2-1 0 0,2-1 0 0,1 2 0 16,-1-1 0-16,-1 0 0 0,-1-2 0 0,-2 1 0 15,0 1 0-15,-1-1 0 0,0 0 0 0,-3 0 0 16,0 1 0-16,-2-1 0 0,-1 1 0 0,1 0 0 16,-4-1 0-16,0 1 0 0,-1-1 0 0,-1 2 0 15,-1-1 0-15,0-2 0 0,1 0 0 0,-2 0 0 16,-1 2 0-16,-1 0 0 0,1-2 0 0,0-1 0 16,-2 1 128-16,0 0-128 0,0-1 128 0,-1-1-128 0,0 0 272 0,-2-1-16 15,2 0 0-15,-1-1 0 0,-2-1 32 0,1-1 0 16,0 0 0-16,1-1 0 0,-2 0-128 0,1-3-32 15,-1 0 0-15,2-2 0 0,-2-1 0 0,0 1-128 16,0-2 192-16,-2 0-64 0,1-3 0 0,-1 2-128 0,2-2 192 0,0 0-64 16,0 0-128-16,0 1 160 0,0 0-160 15,0-1 160-15,0 2-160 0,2 0 0 0,-2-2 144 16,0 2-144-16,-2 1 0 0,2-2 128 0,0 2-128 0,-1 0 0 16,0 0 128-16,-1 0-128 0,1-2 160 0,-1-4-160 15,0 0 208-15,0-1-48 0,-1 0-16 16,2 3 0-16,1 0-16 0,-1 1-128 0,-1 2 192 15,2 1-64-15,0 0-128 0,0 0 0 16,-3 3 144-16,2 0-144 0,-1 0 0 0,1 1 0 16,0-1 0-16,-1 1 128 0,-1 0-128 0,2 2 0 15,0 1 0-15,-2 0 0 0,-2 2 0 0,1 1 128 0,0 0-128 0,-3 1 0 16,1 0 0-16,1 2 144 0,-2 1-144 0,0 2 0 16,-2-2 144-16,1 3-144 0,-1-1 0 0,-1 1 144 15,0 0 240-15,0 0 64 0,1 0 0 0,-3 0 0 16,1 0-336-16,-2 0-112 0,2 1 0 0,0-1 0 0,-2 0 0 0,0 1 0 15,0 1 0-15,-1-2 0 0,2 1 0 0,-2-1 0 16,-2 0 0-16,-2 0 0 16,1 0 0-16,0 0 0 0,0 0 0 0,1-1 0 0,-1-1 0 15,0 1 0-15,-2 0 0 0,-3-1 0 16,3 1 0-16,-1-2 0 0,0 0 0 0,0 2 0 0,0-1 0 0,1 1 0 0,-1 0 0 0,0-1 0 16,0 2 0-1,-2 0 0-15,-2 0 0 0,0 0 0 0,0 0 0 0,-5 2 0 16,-3-2 0-16,-5 0 0 0,-2 1 0 0,-4-1 0 0,1 1 0 0,1-1 0 15,3-1 0-15,3 0 0 16,5-1 0-16,3 1 0 0,0 2 0 0,0-4 0 0,-1 2 0 0,1-1 0 16,2 1 0-16,-5 0 0 15,-2-1 0-15,-5 1 0 0,0-1 0 0,-4 0 0 16,2 0 0-16,-7-1 0 0,0 0 0 0,-2 1 0 0,-2-1 0 16,1 0 0-16,-2 2 0 0,-4-1 0 15,0 2 0-15,-3 0 0 0,-7 2 0 0,-4-2 0 16,-2 1 0-16,1-1 0 0,0 1 0 0,2-1 0 15,1 3 0-15,3 0 0 0,2 0 0 0,-6 0 0 16,-7 0 0-16,-1-2 0 0,3 0 0 0,2 1 0 16,3 1 0-16,2-1 0 0,-2 1 0 0,-1 0 0 0,-1-1 0 15,1-1 0-15,4-2 0 0,0-1 0 0,2 1 0 0,2 1 0 16,4-2 0-16,-2 2 0 0,-2-1 0 0,2-1 0 16,4 0 0-16,-2-1 0 0,0-1 0 0,1-2 0 15,6 2 0-15,-1-1 0 0,0 1 0 0,-1 1 0 16,1 1 0-16,-3-1 0 0,-1 0 0 0,1-1 0 15,1 1 0-15,0 0 0 0,1 2 0 0,1-2 0 16,6 1 0-16,1 1 0 0,0 0 0 0,-2-1 0 16,-8 2 0-16,-1 0 0 0,0 0 0 0,0 0 0 15,3 0 0-15,1 0 0 0,1-1 0 0,-1-1 0 16,1 1 0-16,2 1 0 0,4 1 0 0,-4-1 0 16,-2 2 0-16,-2-2 0 0,-3 1 0 0,1-1 0 0,3 2 0 0,2-2 0 15,2 1 0-15,1-1 0 0,-2 0 0 0,0 0 0 16,4 1 0-16,-1-1 0 0,-2 2 0 0,-2-2 0 15,-5 1 0-15,2-1 0 0,1 0 0 0,6 2 0 16,9-1 0-16,-3 0 0 0,-6-1 0 0,-6 2 0 16,-3-1 0-16,-1 1 0 0,3 0 0 0,-2 1 0 0,0-1 0 15,1-1 0-15,3 1 0 0,4-1 0 0,-3 2 0 0,3-2 0 16,1 2 0-16,-2 0 0 0,0 0 0 16,-1-1 0-16,-1 1 0 0,1-1 0 15,1-1 0-15,1 1 0 0,2-2 0 0,2 0 0 0,1 1 0 0,0-1 0 16,1 1 0-16,0 1 0 0,1-1 0 0,1 1 0 15,1-1 0-15,-2 0 0 16,-2 1 0-16,-2-2 0 0,1 0 0 0,1 0 0 16,3 0 0-16,-3 0 0 0,3 1 0 0,2-1 0 15,2 2 0-15,2-1 0 0,-1 2 0 0,-1-2 0 0,2 1 0 16,-2-2 0-16,2 1 0 0,-2 1 0 0,3-2 0 16,-2 1 0-16,2-1 0 0,-1 0 0 0,2 0 0 0,3 0 0 15,3-1 0-15,0 1 0 0,1-2 0 0,2 2 0 16,1-1 0-16,2 1 0 0,1 0 0 0,2 0 0 31,2 0-400-31,0 0-80 0,2 0-16 0,1 0 0 0,1 0-592 0,4 1-128 16,5 2-32-16,0 1 0 0,5 2-784 15,4 4-144-15</inkml:trace>
  <inkml:trace contextRef="#ctx1" brushRef="#br0" timeOffset="53813.04">22372 12895 21183 0,'2'0'1888'0,"-1"0"-1504"0,1 0-384 0,-1 0 0 0,0-2 1408 0,2 1 192 0,0-1 64 0,4 1 0 16,3-3 1168-16,3-3 240 0,1 0 64 0,1-2 0 15,2-1-1760-15,0-1-352 0,-1-2-64 0,-2 1 0 16,0-1-368-16,0-1-64 0,0 1-16 0,-1-1 0 16,1 1 0-16,-2 0-16 0,-3 1 0 0,1-1 0 15,-3 3-112-15,-1 2 0 0,-3 2-16 0,-2 0 0 16,1 3-112-16,-2 2-32 0,-2 1 0 0,1 0 0 15,-2 3-32-15,0 0 0 0,-2 2 0 0,-1 4 0 0,-1 1-192 0,1 1 176 16,-1 2-176-16,0 2 160 16,1 1-160-16,-1 2 0 0,2 2 0 0,0 0 128 0,1 1-128 0,1 0 0 15,1 2 0-15,-1-3 0 0,1-4 0 0,0 0 0 16,0 0 0-16,1-2 0 0,2 0 0 0,-1-3 0 16,2 0 0-16,-2-1 0 0,1 0 0 0,-2-1 0 15,1-1 0-15,0-1 0 0,-2 0 0 0,2 0 0 16,0-1 0-16,0-2 0 0,2 2 0 0,-1-3 0 15,-1 1 0-15,1-1 0 0,-1 1-304 0,2-3 64 0,-2 1 16 16,0-1 0 0,1-1-480-16,-1-1-80 0,-1 1-32 0,-1-2 0 15,2 0-144-15,-2-1-16 0,0 0-16 0,-2 0-11680 0,-2 2-2352 0</inkml:trace>
  <inkml:trace contextRef="#ctx1" brushRef="#br0" timeOffset="54059.18">22227 13142 22111 0,'0'-2'976'0,"0"2"208"16,1-1-944-16,1 1-240 0,2 1 0 0,-1-2 0 0,2 0 2496 0,5-1 448 16,7 1 80-16,6-2 32 0,4 0-496 0,1-1-112 15,3 1-16-15,0-1 0 0,0 2-1280 0,0 0-272 16,-31 2-48-16,55-2-16 16,-29 1-112-16,-2 1-32 0,-2-2 0 0,1 0 0 0,0 0-144 0,-4 2-16 15,1-1-16-15,-4 1 0 0,-1-2-160 0,-2 2-16 16,1-1-16-16,-4 1 0 15,0-2-304-15,-3 2 160 0,-3 0-160 0,0 0 128 16,1 2-352-16,-1-1-80 0,-3-1-16 0,1 0 0 16,-1 0-736-16,-2 0-160 0,1 0-16 0,-2 0-12592 15,1 0-2528-15</inkml:trace>
  <inkml:trace contextRef="#ctx1" brushRef="#br0" timeOffset="54479.16">22963 12991 30399 0,'0'-3'2704'0,"1"1"-2160"15,1 1-544-15,-2 1 0 0,0 0 2176 0,-2 0 320 16,2 0 64-16,-1 0 0 0,-2 3-992 0,-1 0-208 16,0 4-32-16,-3 1-16 0,-1 4-416 0,1 0-64 15,2 1-32-15,1 0 0 0,1 1-448 0,1 0-96 16,2-1 0-16,0-13-16 0,0 0-240 0,0 0 0 15,0 0 0-15,36 62 0 0,-36-62 0 0,0 0 0 16,0 0 0-16,0 0 0 0,66 38 0 0,-66-38 0 16,0 0 0-16,58 3 0 0,-40-6 0 0,1-3 0 15,-4 1 0-15,2-4 0 0,2-1 0 0,-1-1 0 16,0 0 128-16,2-1-128 0,0 0 320 0,-2-1 0 16,1 0 16-16,-5-1 0 0,-2-1 144 0,-3 0 32 0,-5 0 0 0,-3-1 0 15,-2 1-32-15,-5-4 0 0,-3-2 0 16,-3 0 0-16,-2-3-96 0,0 3 0 0,-2 2-16 0,-2 3 0 15,0 0-64-15,-2 3-16 0,0 3 0 0,0 5 0 16,1 1-16-16,2 2 0 0,4 2 0 0,-3 2 0 16,-2 3-272-16,1 4 160 0,2 2-160 0,-1 0 128 15,5 1-128-15,-1 0-176 0,3 2 48 0,0 1 0 16,2 0-640 0,0 1-128-16,3-1-32 0,1-1 0 0,3 0-400 0,0 1-80 0,0-15 0 0,0 0-16 15,0 0-224-15,0 0-32 0</inkml:trace>
  <inkml:trace contextRef="#ctx1" brushRef="#br0" timeOffset="54939.22">23285 12989 29487 0,'4'-8'1296'0,"-1"4"288"0,0-1-1264 0,-2 1-320 0,1 3 0 0,-2-1 0 16,0 2 1984-16,1-1 320 0,1-1 80 0,0 1 16 0,0 1-784 0,-4 3-144 0,2 3-48 0,-2 1 0 15,0 2-704-15,-1 1-144 0,-1 2-16 0,1 2-16 16,3 0-256-16,2 1-48 0,0 1-16 0,-2-16 0 16,0 0-224-16,0 0 128 15,0 0-128-15,39 65 0 0,-39-65 0 0,0 0 0 0,0 0 0 0,0 0 0 16,60 30 0-16,-60-30 0 0,0 0 128 0,50 1-128 0,-35-4 176 0,1-1-16 15,-1-2 0-15,0-1 0 0,0-1 176 0,-2-1 48 16,0-2 0-16,-2-2 0 0,0 1 144 0,-2-1 48 16,-1-1 0-16,-1-2 0 0,-1 1 64 15,-3-1 32-15,-1-1 0 0,-2-1 0 0,0 1 0 0,-2-2 0 16,-3-2 0-16,1 2 0 0,-2-1-96 0,-1 0 0 16,-1-3-16-16,-3 1 0 0,-1 3-48 0,0 2 0 15,-2 3 0-15,-1 4 0 0,3 3-368 16,-2 3-144-16,-6 3 0 0,-1 1 0 0,-3 1 0 0,-2 2 0 0,-1 3 0 15,2 2 0-15,1 1 0 0,3 0 0 0,2 3 0 0,2-1 0 32,6 2-1088-32,3-1-224 0,3 3-32 0,4-1-16 15,2 1-208-15,1-3-32 0,1-4-16 0,1 1-13440 0,3 0-2688 16</inkml:trace>
  <inkml:trace contextRef="#ctx1" brushRef="#br0" timeOffset="55224.21">24133 12505 28559 0,'0'-20'2544'0,"0"10"-2032"0,0 2-512 0,0 2 0 0,0 3 2832 0,0 2 480 0,0-2 80 0,-2 0 32 0,1 2-1856 0,-3-1-368 15,-4 5-80-15,0 5-16 0,-2 7-48 0,-3 3-16 16,1 6 0-16,-2 4 0 0,-1 2-368 0,-2 5-80 15,-2 9-16-15,-5 3 0 0,2-1-144 0,1 7-48 16,0 4 0-16,3 0 0 0,1-6-240 0,3-7-144 16,1-6 160-16,3-9-160 15,3-3 0-15,1-6 0 0,4-5 0 0,0-2 0 16,1-2-128-16,2-2-80 0,-1-2-16 0,2-3 0 16,-1 0-864-16,2-2-192 0,1-2-16 0,-3-2-13168 0,2-1-2640 0</inkml:trace>
  <inkml:trace contextRef="#ctx1" brushRef="#br0" timeOffset="55428">23618 12735 40543 0,'-5'-3'3600'0,"2"2"-2880"16,4-1-576-16,2 2-144 0,1 2 768 0,-1-2 112 15,1 0 16-15,1 0 16 0,3 0 304 0,2 1 48 16,0 2 16-16,1 1 0 0,2 0-368 0,0 1-64 15,-1 2-16-15,3 0 0 0,-1 0-640 0,-14-7-192 16,0 0 0-16,0 0 128 16,62 44-1424-16,-62-44-288 0</inkml:trace>
  <inkml:trace contextRef="#ctx1" brushRef="#br0" timeOffset="55573.63">24018 13150 45151 0,'4'-2'4016'0,"2"-1"-3216"0,3 1-640 0,-5 1-160 16,-1-1-192-16,2 0-64 0,5-3 0 0,1 0-12960 31,1-1-2592-31</inkml:trace>
  <inkml:trace contextRef="#ctx1" brushRef="#br0" timeOffset="69937.39">2029 12198 15663 0,'-1'2'1392'0,"-1"-1"-1120"0,1 0-272 0,-1 1 0 0,2-2 1040 0,0 0 160 0,-1 3 16 0,0-1 16 0,-2 3 1744 0,1 0 352 15,-1 4 64-15,2-2 0 0,0 1-1024 0,1 1-192 16,-2 1-64-16,2-3 0 0,2 0-1088 0,-1-3-240 16,2 0-32-16,1-4-16 0,-4 0-96 0,0 0 0 15,0 0-16-15,35-34 0 0,-35 34 336 0,37-50 64 16,-11 11 0-16,2-4 16 0,3-4 48 0,0-1 0 15,-1 0 0-15,-2-2 0 0,-1 1-272 0,-2 0-48 16,-1-1-16-16,-4 2 0 0,-2 6-320 0,-4 2-64 16,-1 6-16-16,-6 5 0 0,2 3-352 0,-5 8-240 0,-3 4 48 0,-1 5-16448 31,-2 4-3264-31</inkml:trace>
  <inkml:trace contextRef="#ctx1" brushRef="#br0" timeOffset="77001.72">14890 13066 6447 0,'0'5'576'0,"0"1"-576"0,0-2 0 15,0-2 0-15,1-1 944 0,-1 2 80 0,2 1 0 0,2 3 16 0,0 2 1072 0,3-5 224 16,2-3 32-16,2-6 16 0,2-4 432 0,1-4 64 0,1-2 32 0,2-2 0 16,0-3-416-16,1-1-64 0,1 0-32 0,-2-2 0 15,1 3-1184-15,-2 1-224 0,1 0-48 0,0 1-16 16,2-1-608-16,4 0-112 0,2-4-16 0,1 0-16 16,-4 6-176-16,-3 5 0 0,-4 3 0 0,-2 6-18608 15</inkml:trace>
  <inkml:trace contextRef="#ctx1" brushRef="#br0" timeOffset="78977.53">17800 12965 10127 0,'-2'-5'896'0,"1"2"-704"0,1 0-192 0,0 2 0 0,0 2 784 0,0-1 128 0,0 1 32 0,-2-1 0 0,2 2 1104 0,-1 1 208 15,1-1 48-15,-3 1 16 0,2 0-64 0,-1-1-16 16,1-1 0-16,0 0 0 0,-1-2-464 0,1 0-112 16,1-2 0-16,0-2-16 0,1 1-688 0,2-1-144 0,3-4-32 15,1 1 0-15,5-4-464 0,3 1-80 0,2 0-32 0,2-3 0 16,2 1-400-16,3-3-64 0,3 1-32 0,2-2 0 31,2-2-1296-31,4 0-256 0,3-3-48 0,2 0-13280 0</inkml:trace>
  <inkml:trace contextRef="#ctx1" brushRef="#br0" timeOffset="81387.16">20682 12930 14735 0,'-3'-1'1312'0,"3"1"-1056"0,0 0-256 0,0 0 0 0,0 1 1360 0,-2 2 224 0,1 0 32 0,-2 1 16 0,0 1 16 0,-2 4 0 15,-3-1 0-15,3 1 0 0,-1-2 384 0,2 0 80 16,1-3 0-16,2-1 16 0,-1 0-464 0,2-3-80 16,3-3-32-16,4-3 0 0,4-3-752 0,5-6-160 15,5-2-16-15,6-4-16 0,7-1-336 0,8-7-64 16,11-3-16-16,10-2 0 15,8-1-576-15,1 1-128 0</inkml:trace>
  <inkml:trace contextRef="#ctx1" brushRef="#br0" timeOffset="97655.85">7818 12858 5519 0,'-3'-7'496'0,"0"0"-496"0,2 1 0 0,-2 2 0 0,-1 1 1888 0,-3-4 288 0,-6-7 48 0,-11-9 16 15,-14-6 640-15,-12-2 128 0,-5 1 16 0,-5 6 16 16,-1 7-928-16,-1 6-176 0,0 6-32 0,-2 7-16 16,0 6-544-16,1 9-128 0,-3 6 0 0,3 4-16 15,5 5-592-15,12-2-112 0,8-3-32 0,2 7 0 16,4 5-464-16,4 3 0 0,8 5 0 0,4 3 0 0,8 0-208 16,5 4 16-16,4 0 0 0,5 1 0 15,-6-55-192-15,25 111-16 0,-25-111-16 0,49 111 0 0,-49-111 32 0,81 111 16 16,-81-111 0-16,99 78 0 0,-32-53 96 0,5-12 16 15,4-11 0-15,-2-11 0 0,-1-6 1008 0,-2-4 208 16,-5 1 32-16,-10-3 16 0,-5 1 176 0,-1-6 32 16,-2-6 16-16,-4-5 0 0,-3-7-416 0,-6-1-96 15,-5-4-16-15,-5-1 0 0,-8 2 192 0,-4-1 48 0,-8 2 0 16,-3 2 0-16,-4 3-112 0,-1 1-32 0,-4 1 0 0,0 5 0 16,-1 2-288-16,-6-2-64 0,-7-9-16 0,-8-3 0 15,1 2-192-15,-3 7-48 0,-2 6 0 16,0 8 0-16,-4 7-384 0,-3 10-64 0,-2 8-32 15,-5 12 0 1,-4 11-1056-16,-5 11-192 0,-3 13-64 0,-5 13-19376 0</inkml:trace>
  <inkml:trace contextRef="#ctx1" brushRef="#br0" timeOffset="113392.3">9903 8074 7359 0,'0'0'656'0,"0"2"-528"0,0-2-128 0,0 0 0 0,0 1 1088 0,0-1 192 0,0 3 48 0,1 0 0 0,1 0 1392 0,2-1 288 16,2 1 48-16,-6-3 16 0,0 0-864 0,0 0-160 16,0 0-48-16,58-1 0 0,-58 1-352 0,0 0-80 15,62-6-16-15,-62 6 0 16,0 0-560-16,68 0-112 0,-68 0-32 0,0 0 0 0,67 7-288 0,-67-7-64 0,0 0-16 0,65 12 0 31,-65-12-224-31,0 0-64 0,68 15 0 0,-68-15 0 0,0 0-192 0,65 17 176 0,-65-17-176 0,0 0 160 16,0 0-160-16,75 18 0 0,-75-18 0 0,0 0 0 15,0 0 0-15,0 0 128 0,72 10-128 0,-72-10 0 16,0 0 128-16,0 0-128 16,0 0 128-16,0 0-128 0,58-1 144 0,-52-2-144 0,-1 2 160 0,0-1-160 15,-1 1 176-15,-3-1-176 16,1 2 192-16,-2-1-192 0,0 0 192 0,0 1-192 16,-2-2 192-16,-1 2-192 0,1-1 160 0,-1-1-160 0,-1 1 128 0,-1 0-128 15,1 1 0-15,-2-2 0 16,1 2 0-16,-1 0 0 0,2 0-352 0,-2 0 0 15,2 2 0-15,0-1 0 16,1-1-1136-16,0 1-240 0</inkml:trace>
  <inkml:trace contextRef="#ctx1" brushRef="#br0" timeOffset="114142.88">11723 7169 22111 0,'-3'3'1968'0,"-2"-1"-1584"0,3 1-384 0,-1 0 0 0,0-2 944 0,-1 4 96 0,-5 2 32 0,-6 7 0 16,-6 6 1536-16,-9 11 304 0,-1 3 64 0,0 4 16 0,0 4-1568 0,-2 2-304 15,2 3-64-15,1 1-16 0,4-5-560 0,0 7-112 16,2 2-32-16,3 5 0 0,4-5-112 0,3 2-32 16,4-1 0-16,3 0 0 0,3-5-192 0,2-5 128 15,4-3-128-15,2-6 0 16,0-2 128-16,-4-32-128 0,14 58 0 0,-14-58 144 0,21 51-16 0,-21-51 0 0,27 48 0 15,-27-48 0-15,0 0 80 0,47 59 16 16,-47-59 0-16,0 0 0 0,49 47 32 0,-49-47 16 16,0 0 0-16,60 38 0 0,-60-38 16 0,0 0 0 0,0 0 0 0,59 27 0 15,-59-27-16-15,0 0 0 0,0 0 0 0,0 0 0 16,0 0-32-16,0 0-16 16,0 0 0-16,0 0 0 0,0 0-64 0,0 0-16 0,0 0 0 0,0 0 0 15,0 0-144-15,0 0 0 0,0 0 0 0,0 0 0 16,0 0-624-1,0 0-96-15,48-14-32 0,-48 5-13088 16,0 1-2624-16</inkml:trace>
  <inkml:trace contextRef="#ctx1" brushRef="#br0" timeOffset="116948.91">11926 7782 14735 0,'0'0'1312'0,"0"0"-1056"0,0 0-256 0,0 0 0 0,0 0 1088 0,0 0 176 0,-1-2 16 0,1 2 16 16,0 0 1072-16,-2 2 192 0,1-1 64 0,-1 2 0 15,2 0-992-15,-3 1-192 0,2 2-32 0,0-1-16 16,-2 4-240-16,0 1-32 0,-1 0-16 0,-2 2 0 0,0 0-288 0,-1 3-64 16,0 4-16-16,-1-1 0 15,2 3-304-15,-1 2-64 0,1-1-16 0,1 0 0 16,1-1-160-16,1-1-48 0,0-2 0 0,3 2 0 0,0-2-144 0,1 0 0 15,-1-18 144-15,0 0-144 16,10 47 0-16,-10-47 0 0,0 0 0 0,0 0 0 0,0 0 0 0,30 61 0 16,-30-61 0-16,0 0 0 0,0 0 128 0,0 0-128 15,0 0 128-15,58 46-128 0,-58-46 128 0,0 0-128 16,0 0 160-16,0 0-160 0,66 16 160 0,-50-17-160 16,-1-1 160-16,2-2-160 0,0-2 208 0,0-2-48 0,2 1-16 0,-1-3 0 15,-1 0 112-15,-2-3 0 16,1 2 16-16,-1-2 0 0,-2 1 48 15,0-1 16-15,-2 0 0 0,0 0 0 0,1-1 16 0,-4-1 0 16,2-1 0-16,-3 1 0 0,0-1 48 0,-1 1 16 16,-2-2 0-16,0-2 0 0,-2 2 96 0,-2 0 32 0,0 2 0 0,-3-1 0 15,0 2-16-15,-4-1 0 16,1 0 0-16,-1 0 0 0,-1-1-80 0,-3 2-32 0,-1 0 0 0,0 0 0 16,-1 1-48-16,0 1-16 15,-2-1 0-15,-2 0 0 0,0 0-64 0,-3 1-16 16,-3 0 0-16,1 0 0 0,-1 0-80 0,1 2-32 0,0 1 0 0,1 0 0 15,1 1-160-15,1 2 0 0,2 0 144 0,0 2-144 0,3 1 0 0,-2 2 0 16,1 1 0-16,-1 1 0 0,3 2 0 0,1 1-208 16,-1 3 48-1,0 2 16-15,2 2-816 0,0 5-176 0,2 1-16 0,2 2-14896 16,3 4-2960-16</inkml:trace>
  <inkml:trace contextRef="#ctx1" brushRef="#br0" timeOffset="119635.77">11645 8347 11967 0,'-4'0'1072'0,"1"-1"-864"0,1 1-208 0,2 0 0 0,-1-2 960 0,0 2 160 0,-4-1 32 0,0-1 0 0,-4-1 384 0,-2 2 64 0,1 0 32 0,-1-1 0 16,1 2-432-16,0 2-96 0,0-1-16 0,-1 3 0 15,-2 2-256-15,0 0-48 0,1 2-16 0,-4 2 0 16,-1 0 64-16,-1 3 16 0,-3-1 0 0,-1 4 0 16,-2-1-176-16,-1 2-32 0,-1 0-16 0,-3 2 0 15,-2 0-96-15,-3 1-16 0,0-1 0 0,0-1 0 16,0 0-224-16,-3 1-48 0,-1 0-16 0,0 0 0 16,1-1-96-16,1-1-128 0,-1-1 176 0,3-1-176 0,2 1 192 15,-7 1-192-15,-2 1 192 0,-5 3-192 16,-5 5 176-16,-1-1-176 15,4-1 160-15,-6 2-160 0,-5 2 128 0,-8 3-128 0,-3 3 0 0,-5 3 0 0,-3 2 176 16,-5 3-176-16,-8 7 192 0,-1-3-192 16,2-1 256-16,8-4-64 0,6-3-16 0,2-1 0 15,1 3 16-15,-9 4 16 0,-8 4 0 0,-6 1 0 0,-2 2-208 0,1 1 144 16,-2 0-144-16,1 2 128 16,-1 1-128-16,6-7 0 0,11-5 0 0,12-8 0 0,9-3 0 0,-11 7 0 15,-17 10 128-15,-13 6-128 0,-7 6 0 0,-1 0 0 16,1 2 0-16,-1 1 0 15,1-3 0-15,3-4 0 0,5-1 0 0,5-1 128 0,7-2 64 16,-10 5 0-16,-11 7 0 0,-1 3 0 0,5 0-192 0,5 0 0 16,-1 2 0-16,3 0 128 0,9-5-128 0,-4 1 0 0,-2 6 0 0,2 1 0 15,3 1 0-15,2-1 0 0,5-1 0 16,7-7 0-16,14-10 0 0,-2 3 0 16,1 5 0-16,3-3 0 0,5 1 0 15,5-4 0-15,3-4 0 0,3 0 0 0,1-4 0 0,10-7 0 0,5-6 0 0,0 0 0 16,0 1 160-16,0 1-160 15,1 0 192-15,3-1-192 0,2 0 224 0,3-3-64 16,2-2-16-16,1-1 0 0,1-2-16 0,4-3-128 16,-2 0 192-16,1-3-64 0,2-2-128 0,-1-2 160 15,2 0-160-15,-1-2 160 0,0 0-32 0,-1-2-128 16,3-1 192-16,-3-1-64 0,2-2 0 0,2-1-128 0,2-4 192 16,1-2-64-16,0 0-128 0,1-1 192 0,1-3-192 0,2-1 192 15,1-1-192-15,0-2 0 0,1 0 0 16,2-2 0-16,3-1-304 15,-1 0-80-15,3-1-32 0,1 1-18496 0</inkml:trace>
  <inkml:trace contextRef="#ctx1" brushRef="#br0" timeOffset="120825.13">12591 8040 20271 0,'2'0'1792'0,"-1"0"-1424"0,-1 0-368 0,0 0 0 0,2 2 1280 0,-1-2 192 0,2 1 48 16,1 3 0-16,3 1 1104 0,-7-5 208 0,0 0 48 0,0 0 16 15,0 0-1488-15,62 43-288 0,-62-43-64 0,0 0-16 16,0 0-496-16,64 44-96 16,-64-44-32-16,0 0 0 0,0 0-192 0,58 38-32 0,-58-38-16 0,0 0 0 15,0 0-48-15,0 0 0 0,58 41 0 0,-58-41 0 16,0 0 0-16,0 0-128 0,0 0 192 0,0 0-64 15,53 41-128-15,-44-36 0 0,-1-1 0 0,-1-1 128 16,0 0-128-16,-1-2 0 0,-2 0 0 0,-1-1 0 16,0 0 0-16,-2 0-192 0,-1-1 32 0,0 0 16 15,0-1-736-15,-2 1-144 0,-3-2-16 0,1 1-16800 16</inkml:trace>
  <inkml:trace contextRef="#ctx1" brushRef="#br0" timeOffset="121019.69">12747 7990 16575 0,'-2'1'1472'0,"1"2"-1168"15,-1 0-304-15,1 1 0 0,1 0 1920 0,-3 3 336 16,-1 7 64-16,-4 9 16 0,-5 8 976 0,-1 3 192 16,0 1 32-16,-2-1 16 15,2-3-1856-15,0-3-368 0,1-4-80 0,2-1-16 0,-2 0-704 0,2-4-144 0,2 0-16 0,-1-5-16 16,3 0-224-16,0-4-128 15,3-2 160-15,1-2-160 16,3-5-464-16,2-2-192 0</inkml:trace>
  <inkml:trace contextRef="#ctx1" brushRef="#br0" timeOffset="122095.78">13526 7396 14735 0,'2'-8'1312'0,"-2"1"-1056"0,0 1-256 0,0 3 0 0,-2 0 1456 0,2-2 224 0,-1-4 48 0,-2-5 16 15,0-1 1264-15,1-1 256 0,-1 2 64 0,-1 4 0 16,2 3-1200-16,1 4-224 0,-1 6-48 0,1 5-16 16,1 7-976-16,-2 4-192 15,4 8-32-15,-2 6-16 0,0 5-192 0,1 3-48 0,-1 1 0 0,0-1 0 16,2-1-80-16,-2 2-32 0,1 0 0 0,1-2 0 16,-1-3-48-16,0-2-16 0,1 0 0 0,-1-2 0 15,1-2-32-15,-2-3-16 0,0-2 0 0,0-4 0 16,-2-1 96-16,-1-2 0 0,1-4 16 0,-3-2 0 15,2-2 0-15,-1-2 0 0,0-2 0 0,1-1 0 16,0-2-64-16,1 0-16 0,-1-1 0 0,0-2 0 0,-1 2-192 0,1-2 176 16,-1 1-176-16,1-2 160 0,0 1-160 0,-1-1-144 15,1 2 144-15,1-2-208 16,1 0-464-16,0 1-96 0,1-1 0 0,0 2-16 16,2-2-240-16,1 1-64 0,3 0 0 0,1-1-17936 0</inkml:trace>
  <inkml:trace contextRef="#ctx1" brushRef="#br0" timeOffset="122535.89">13692 8023 16575 0,'1'2'736'0,"-1"-1"160"0,0 1-720 0,0-1-176 0,0 1 0 0,0-1 0 16,0 0 1952-16,-1 4 352 0,1 2 80 0,0 1 16 15,0 3 576-15,1-1 112 0,1 2 32 0,0-4 0 16,3 2-1632-16,0-3-320 0,4 2-64 0,-2-2-16 16,3 0-528-16,0-2-112 0,0 1-32 0,-1 0 0 15,3-2-96-15,-1-1 0 0,2 1-16 0,-2-3 0 0,2 1-48 0,-1-2-16 16,3 0 0-16,-1-3 0 0,-2 0-48 0,3-3-16 16,0-1 0-16,-2 0 0 15,-1-1 16-15,1-3 0 0,1-2 0 0,-1-1 0 16,-2 0 80-16,1-3 32 0,-2 0 0 0,-2 0 0 15,-1 1 128-15,-1-1 16 0,-2-1 16 0,-4 1 0 0,0-1 48 16,-3 1 0-16,-1 1 0 0,-5-1 0 16,0-1-80-16,-4-1-16 0,0 5 0 0,-2-1 0 15,-2 1-112-15,-3-1-32 0,0 4 0 0,-3 1 0 16,1 3-144-16,-1 3-128 0,2 3 192 0,0 1-192 16,1 2 160-16,-1 5-160 0,1 2 128 0,2 2-128 15,1 3 0-15,0 2 0 0,0 2 0 0,3 2 0 0,4-2 0 16,1 4 0-16,2 0-192 0,3 1 192 0,3 1-592 0,4-3 0 15,-3-21 0-15,0 0 0 16,0 0-368-16,48 71-80 0,-48-71-16 0,0 0 0 0,69 33-80 16,-69-33-16-16,0 0 0 0,85 26-18352 0</inkml:trace>
  <inkml:trace contextRef="#ctx1" brushRef="#br0" timeOffset="123198.49">14154 8097 26719 0,'5'-9'1184'0,"-2"4"240"0,1-1-1136 16,-1 0-288-16,-1 2 0 0,-1 1 0 0,0-2 2560 0,4-5 448 0,-1-6 80 0,2-2 32 0,-1-3-1456 0,1 0-304 0,-3 1-48 0,-2 3-16 16,1 0-560-16,-2 1-112 0,-3 1-32 0,0 1 0 15,-1-2-80-15,-2 3 0 0,-2 1-16 0,-1 0 0 16,-1 4-64-16,-1-1-16 0,-3 1 0 0,0 4 0 15,-3 1-96-15,0 3-32 0,-2 3 0 0,0 4 0 16,0 4-48-16,-1 3-16 0,-1 5 0 0,0 2 0 16,3 4-80-16,2 3-16 0,3 4 0 0,4 0 0 0,3 1-128 0,3-2 0 0,4 0 0 0,-1-31 0 15,12 56 0-15,-12-56 0 0,0 0 0 0,41 64 0 32,-41-64-400-32,0 0-16 0,62 35 0 0,-62-35 0 0,0 0 128 0,63 7 32 0,-40-11 0 0,0-3 0 15,-1-3 256-15,-2 0 0 0,-2 0 0 0,-1-2 0 16,2-3 0-16,-2 1 0 15,-3-1 0-15,-3-1 144 0,-1 2 64 0,-4 0 16 0,-2 0 0 0,-1 1 0 16,-2 5 128-16,-2-1 32 0,-2 5 0 0,-1 0 0 16,-1 2-96-16,0 4-16 15,-1 2 0-15,-1 3 0 0,0 4-32 0,1 3-16 0,2 0 0 0,0 5 0 16,2 5-224-16,0 6 0 0,2 3 128 0,1 4-128 16,2 1 0-16,0 5 0 15,2 3 0-15,2 7 0 0,0 0-128 0,1 1-32 0,0 0 0 16,-1-3 0-16,-1-5-144 0,-2-1-16 15,-1-1-16-15,-3-4 0 0,-3-4 176 0,-1 4 160 16,-3 2-208-16,-2 1 80 0,-4-2 128 0,1-3 0 16,-2-4 0-16,-3-6 0 0,-2-5 0 0,2-4 128 0,-1-3-128 15,0-8 128-15,-1-1 384 0,1-5 64 0,-2-4 32 0,2-3 0 16,-2-5 224-16,3-4 64 0,-1-3 0 0,2-3 0 16,5-1 32-16,2-5 16 0,2-5 0 15,2-10 0-15,2-7-752 0,4-7-144 0,3-4-48 0,5-2 0 16,4 2 0-16,2 1 0 0,5 7 0 0,0 4 0 15,0 9 0-15,1 3 0 0,3 0 0 0,3 1 0 16,1 4 0-16,-1 3 0 0,-3 3 0 0,1 2 0 16,2 2 0-16,-2 3 0 0,-3 4 0 0,-3 6 0 15,-3 3-672-15,-1 5-128 16,-2 5-32-16,-13-6-24544 0</inkml:trace>
  <inkml:trace contextRef="#ctx1" brushRef="#br0" timeOffset="124201.71">14900 7557 11711 0</inkml:trace>
  <inkml:trace contextRef="#ctx1" brushRef="#br0" timeOffset="124628.93">15008 7369 911 0,'2'-5'0'0,"-1"2"0"0,1 0 0 0,-1 0 0 0,-1 2 1280 0,-1-1 192 0,1 1 16 0,0-2 16 16,-2-1 624-16,1 0 128 0,-3-1 32 0,-1 3 0 16,-2-1 640-16,0 4 128 15,-1 2 16-15,-2 3 16 0,-2 4-480 0,-2 4-112 0,0 4 0 0,-4 6-16 16,0 6-880-16,-2 4-192 0,0 1-16 0,2 0-16 16,-1 3-656-16,-1 1-128 15,2 2-16-15,0 4-16 0,1 7-288 0,3 0-48 0,2-1-16 16,4-4 0-16,6-3-208 0,2-8 176 15,3-3-176-15,-3-33 160 0,14 52 48 0,-14-52 16 0,0 0 0 16,30 57 0-16,-30-57 48 0,0 0 16 16,0 0 0-16,0 0 0 0,61 58-16 0,-61-58 0 15,0 0 0-15,0 0 0 0,0 0-64 0,65 26-16 16,-52-23 0-16,-2-1 0 0,-1 0-192 0,-3 0 128 0,0-1-128 0,-2 1 0 0,0-1-192 0,-1 2-144 31,-1-2-32-31,1 1 0 16,-1-1-848-16,0 1-160 0</inkml:trace>
  <inkml:trace contextRef="#ctx1" brushRef="#br0" timeOffset="125066.79">15152 7884 14735 0,'0'-10'640'0,"0"4"160"0,0 3-640 0,0 0-160 0,0 2 0 0,0 1 0 0,0 0 2080 0,0 0 384 0,0 1 80 0,-1 4 16 0,0 0 1008 0,-2 5 208 0,1 4 32 0,-2 2 16 31,1 4-2256-31,-1 1-448 0,1 3-96 0,2 1 0 0,-1 1-640 0,1-2-128 0,2 1-32 0,2-4 0 0,-3-21-224 0,0 0 176 31,0 0-176-31,33 64 160 0,-33-64-160 0,0 0 128 16,0 0-128-16,66 32 128 0,-46-30 0 0,1-1-128 15,0-2 192-15,2-1-64 0,-1-2 0 0,1-3-128 16,0 0 192-16,-2-1-64 0,-3-2 48 0,1 0 0 16,-4-2 0-16,1-2 0 0,-4 0 144 0,1-3 16 15,0 0 16-15,-5-2 0 0,-1 0 144 0,-4-2 16 16,0-2 16-16,-4 2 0 0,-1 1 16 0,-3 1 0 0,-1-4 0 0,-4-1 0 16,0 0-96-16,-4 1 0 0,-2 1-16 0,-2 1 0 15,0 1-112-15,-3 1 0 0,-5 4-16 0,-1 2 0 16,5 5-112-16,-2 2-32 0,0 5 0 0,0 1 0 15,2 1-160-15,4 3 0 0,5-1 0 0,-1 1 128 16,2 5-368-16,0-1-80 0,2 5 0 0,2 4-16 16,-1 1-624-1,4 5-112-15,2-3-16 0,1 2-16 16,5 2-288-16,2 0-48 0,-5-24-16 0,16 54-18160 0</inkml:trace>
  <inkml:trace contextRef="#ctx1" brushRef="#br0" timeOffset="125308.7">15692 8050 26719 0,'3'-4'1184'0,"-2"1"240"0,1 0-1136 0,-2 2-288 0,0 0 0 0,0-1 0 0,0 1 2832 0,-2-1 512 0,1 0 112 0,-2-3 0 0,0 1-1744 0,0 1-368 16,1 0-64-16,0 2 0 0,1 0-544 0,-1-1-96 15,0 2-32-15,2 0 0 0,-2 0-416 0,2 0-64 16,0 0-128-16,0 2 176 0,0-2-336 0,0 0-64 16,2 1-16-16,0 0 0 15,1 2-592-15,0-1-112 0,3 2-16 0,-1-1-18272 0</inkml:trace>
  <inkml:trace contextRef="#ctx1" brushRef="#br0" timeOffset="125771.49">15862 7973 11967 0,'1'-7'1072'0,"-1"2"-864"0,0 2-208 0,0 1 0 0,0 0 2720 0,0 1 496 15,0-2 112-15,0 0 0 0,0-2 608 0,0-1 112 16,0 0 32-16,-1 2 0 0,1 3-2384 0,-3 1-480 16,0 2-80-16,-1 5-32 0,-2 2-592 0,-1 1-128 15,-2 3-32-15,2 1 0 0,-1 1-128 0,1 4-32 16,1-2 0-16,2-1 0 0,3 1-192 0,-1-1 176 15,4-1-176-15,-1-2 160 0,5 0-160 0,-1-2 0 16,4-1 0-16,1 0 0 0,1-3 0 0,2 0 0 16,-1-3 0-16,3 1 0 0,0-3 0 0,2 0 0 15,0-2 0-15,1 0 0 0,1-3 0 0,-1 0 0 16,0-2 0-16,1-1 0 0,-1-1 0 0,-1-3 0 0,1 0 0 16,-1 0 0-16,0-1 0 0,-1-2 0 15,-1-1 192-15,0-2-64 0,-3 1 192 0,0-3 16 16,-3-1 16-16,-1 1 0 0,-1-1 128 0,-3 0 32 0,-3-2 0 0,1 2 0 15,-2 1 64-15,-2-1 0 0,-2-2 16 0,0-1 0 16,-3 0-48-16,-2 1-16 0,-1 1 0 0,-2 1 0 16,-1 0-112-16,-1 1-32 0,-3 2 0 15,0 2 0-15,0 4-112 0,-1 2-16 0,-1 4-16 16,2 1 0-16,3 1-240 0,-3 5 176 0,0 4-176 16,0 0 160-16,5 0-160 0,-3 3-272 0,-2 6 64 0,1 4 16 15,1 1-512-15,1 4-112 0,0 1-16 0,3 2 0 16,1-1-304-16,3 0-64 0,4-1-16 0,3-3 0 15,0-23-112 1,0 0-16-16,18 58-16 0,-18-58-18096 0</inkml:trace>
  <inkml:trace contextRef="#ctx1" brushRef="#br0" timeOffset="126102.15">16318 7833 20271 0,'1'-12'896'0,"-1"7"192"0,2-1-880 0,-1 2-208 0,1 1 0 0,-2 0 0 0,1 0 2464 16,0-1 448-16,2-1 96 0,1-3 0 15,2-1-128-15,0 0-48 0,-2 2 0 0,2 0 0 0,1 1-1680 0,0 1-320 16,1 0-80-16,1 3-16 15,1-1-288-15,-1 0-64 0,1 3-16 0,2-1 0 0,-1-1-208 0,3 2-32 16,3-1-128-16,0-1 192 0,0 1-192 0,-2-1 0 16,-2 1 0-16,1 0 0 0,-1 1 0 0,0-2 0 15,-2 1 0-15,-1-1 0 0,0 2 0 0,-5-1-320 16,1 1 64-16,-4 0 0 16,-1 0-480-16,-4 1-96 0,0 2 0 0,-2-1-16 15,-2 0-1872-15,-5 3-368 0</inkml:trace>
  <inkml:trace contextRef="#ctx1" brushRef="#br0" timeOffset="126471.39">16259 7840 17503 0,'-10'3'768'0,"5"-2"176"0,3 2-752 0,-1 0-192 0,1-2 0 0,2 1 0 16,-1-1 1696-16,1 3 304 0,0 5 64 0,0 1 16 16,3 1 864-16,0 2 160 0,2-1 32 0,1 0 16 15,1 0-1520-15,0 1-304 0,-7-13-64 0,0 0-16 16,0 0-736-16,0 0-128 0,48 54-48 0,-38-46 0 0,1-1-128 0,-2-3-16 15,1 1-16-15,-1-2 0 0,1-1-16 0,-1-2 0 16,1-1 0-16,1-3 0 0,0-1 32 0,2 0 0 16,0-1 0-16,1-1 0 0,3 1-32 0,1-2 0 15,-1 1 0-15,2 0 0 0,-3 1-160 0,3 1 192 16,-2 2-192-16,-3 1 192 0,-1 4-192 0,-2 2 0 16,-1 0 0-16,-10-4 0 0,0 0 0 0,0 0 0 15,0 0 0-15,0 0 128 0,32 61-128 0,-32-50 0 16,-3 1 0-16,-2-1 0 0,-2 0 0 0,-3-1 0 15,-3-2 0-15,-1 1 0 0,-2-1-144 0,-3 1 144 16,-2-2 0-16,-2 1 0 0,-1-2 0 0,-2 0 0 0,1-1 0 0,0 1 0 16,-2-2 0-16,4 1 144 15,3-4 16-15,3 0 0 0,2-1-160 0,2 0 0 16,2-1 0-16,5 0 0 16,5-2-480-16,1 1-176 0,3-1-48 0,2 2-18736 0</inkml:trace>
  <inkml:trace contextRef="#ctx1" brushRef="#br0" timeOffset="126801.3">16634 7313 24879 0,'-3'-11'2208'0,"3"5"-1760"15,2 2-448-15,-1-1 0 0,-1 4 816 0,2 1 80 0,-1 0 0 0,3 1 16 0,5 1 496 0,-9-2 80 0,0 0 32 0,56 31 0 16,-56-31 304-16,53 47 64 0,-53-47 16 0,58 73 0 31,-58-73-1024-31,57 92-208 0,-57-92-32 0,48 102-16 0,-48-102-208 0,30 83-32 16,-30-83-16-16,28 92 0 16,-28-92-64-16,24 86-16 0,-24-86 0 0,23 72 0 0,-23-72 304 0,18 58 64 15,-18-58 16-15,0 0 0 0,12 63 80 0,-12-46 16 16,-2 0 0-16,-1-3 0 0,1 1-16 0,-1-3 0 0,0 1 0 15,2-2 0-15,-1-1-336 0,2-3-64 16,-1-1-16-16,1-3 0 0,-2 1-576 0,2-3-112 0,2 1-32 0,-2-2 0 31,-2 0-1072-31,-1 1-208 0</inkml:trace>
  <inkml:trace contextRef="#ctx1" brushRef="#br0" timeOffset="127898.23">17664 7964 11055 0,'-1'-1'976'0,"1"1"-784"0,0 0-192 0,0 0 0 0,0 1 1488 0,0-1 256 0,0 0 48 15,0 0 16-15,1 2 1312 0,3-1 256 0,5 2 48 0,1 1 16 32,-10-4-944-32,0 0-176 0,55 8-32 0,-55-8-16 0,55 3-1168 0,-55-3-224 15,66-3-48-15,-32 1-16 16,0-3-336-16,-1 0-64 0,-1-1-16 0,-2 0 0 16,-1 1-32-16,0-2-16 0,-1 0 0 0,-3-2 0 15,-3 4-48-15,-1-3-16 0,-2 1 0 0,0 2 0 16,-4-2-96-16,-2 2 0 0,-3 1-16 0,-3 1 0 0,-1 1-176 0,-3 0 0 15,-2 2 0-15,-1-1 0 16,0-1-704-16,-3 2-64 0,0-1 0 0,-1 0-18608 16</inkml:trace>
  <inkml:trace contextRef="#ctx1" brushRef="#br0" timeOffset="128177.33">17872 7650 24879 0,'-3'-4'1088'0,"2"1"256"0,-1 2-1088 0,2 1-256 0,2 1 0 0,-2 2 0 16,0 0 2272-16,1 4 400 0,0 6 80 0,2 5 0 16,1 5-576-16,1 5-112 0,-5-28-16 0,10 66-16 15,-6-27-1136-15,0 0-240 0,-1 4-32 0,-2-1-16 16,1-3-176-16,-1-2-48 0,-1-3 0 0,0-6 0 16,0-5 0-16,-1-2-16 0,1-1 0 0,-2-3 0 15,-1-2-32-15,2-3 0 0,-2-2 0 0,0-2 0 16,2-2-32-16,-2-2-16 0,2 0 0 0,-1-2 0 0,1-1-288 0,-1-1 160 15,2-1-160-15,0-4 128 32,0 3-464-32,0-4-112 0,2 2 0 0,-1-2-16 0,4-1-720 0,-3 0-144 0</inkml:trace>
  <inkml:trace contextRef="#ctx1" brushRef="#br0" timeOffset="129322">19022 7813 25791 0,'4'0'2304'0,"-1"0"-1856"0,-3 0-448 0,0 0 0 16,0 0 480-16,1 0 0 0,3 1 0 0,2-1 0 0,4 2 1808 0,1-1 352 16,3-1 80-16,2-1 16 0,-1-1-1312 0,0 1-256 0,0-3-48 0,1-2-16 15,-1-2-544-15,1-1-112 0,1-1-32 0,-2-1 0 16,2-2 16-16,-1-2 0 0,-2 1 0 0,-1-2 0 15,-4 5-112-15,1-1 0 16,-3 0-16-16,0 0 0 0,-2 1-64 0,-1 3-16 0,-3 1 0 0,1-1 0 16,-2 3-48-16,-2 1-16 0,2-1 0 0,-3 4 0 15,1 1-160-15,-3 1 192 16,1 5-192-16,-3 2 192 0,1 4-192 0,-1 3 0 0,-1 5 0 0,1 1 0 0,-2 5 0 0,2 2 0 16,0 4 0-16,0 5 0 0,2 1 0 0,0 0 0 15,4-1 0 1,-1-4 0-16,2-4 0 0,0-3-144 0,2-6 144 0,-1-3-160 15,-1-3 160-15,0-3 0 0,2-3 0 0,-2 1-128 16,3-3 128-16,-2-2 0 0,-1 0-144 0,1-3 144 16,-1 1-256-16,2-2 32 0,-1 0 0 0,1-2 0 15,0 1-480-15,0-2-80 0,1 0-32 0,-2-1-12256 16,0 1-2464-16</inkml:trace>
  <inkml:trace contextRef="#ctx1" brushRef="#br0" timeOffset="129554.04">18974 8118 26719 0,'-3'-1'1184'0,"3"1"240"0,0 0-1136 0,1 0-288 0,1 1 0 0,0-1 0 15,1 2 1648-15,3 0 272 0,5 1 48 0,-11-3 16 16,0 0 256-16,0 0 48 16,77 16 16-16,-77-16 0 0,0 0-1264 0,67 4-240 0,-67-4-48 0,50-3-16 15,-50 3-240-15,48-6-48 0,-23 2-16 0,-1 0 0 16,0-2-176-16,-1-1-16 0,-1 2-16 0,-2-2 0 15,0 1-96-15,-2-1-128 0,-1 0 176 0,-1 1-176 16,-3-1 0-16,-2 3 0 0,-1 0-240 0,-3 1 80 16,-2 1-736-16,0 1-160 0,-4 0-32 0,-1 1-18704 15</inkml:trace>
  <inkml:trace contextRef="#ctx1" brushRef="#br0" timeOffset="130172.6">19806 7906 22111 0,'1'0'1968'0,"0"0"-1584"0,2 2-384 0,-1-1 0 0,-1 0 1248 0,2 1 160 0,4 1 48 0,2 1 0 0,-9-4 976 0,0 0 192 16,0 0 32-16,60 34 16 16,-60-34-1280-16,0 0-256 0,0 0-48 0,71 31-16 0,-71-31-624 0,0 0-112 15,0 0-16-15,68 24-16 0,-68-24-96 0,0 0-16 16,0 0 0-16,0 0 0 0,60 23-192 0,-51-19 128 15,-1 0-128-15,-2 0 0 0,0 0 0 0,-2 1 0 16,-1-1 0-16,0-1 0 0,-1 0-320 0,1-1-64 0,0 1-16 0,-2-1-12016 31,1-1-2384-31</inkml:trace>
  <inkml:trace contextRef="#ctx1" brushRef="#br0" timeOffset="130410.35">20019 7773 9215 0,'-1'-11'816'16,"1"5"-656"-16,0 2-160 0,0 0 0 0,0 3 3440 0,0 1 656 0,0 0 128 0,0 0 16 15,0 1-256-15,0 3-48 0,-3 3-16 0,-2 3 0 0,-2 4-2208 0,-2 3-448 16,-1 3-96 0,-4 1-16-16,-2 5-640 0,-1-1-144 0,-1 0-32 0,-1 1 0 0,2-1-160 0,2-2-48 15,1-3 0-15,2-3 0 16,5-3-128-16,0-1 128 0,3-4-128 0,1-2 128 15,3-2-128-15,-1-1-224 0,4-1 48 0,-1-2 16 16,3 2-432-16,-1-3-96 0,3-1-16 0,0-2-18192 16</inkml:trace>
  <inkml:trace contextRef="#ctx1" brushRef="#br0" timeOffset="130727.5">20607 7287 24879 0,'1'-5'1088'0,"-1"2"256"0,1 2-1088 0,-1-1-256 16,0 2 0-16,0 0 0 0,0 2 2512 0,-1 0 448 15,0 5 96-15,-1 3 16 0,-1 6-1152 0,-1 4-240 16,-1 4-32-16,-1 4-16 0,2 4-912 0,-2 4-176 15,2 3-32-15,-1 2-16 0,1 4-160 0,0-5-16 16,1-2-16-16,0 3 0 0,1 4-144 0,-1 3-32 16,0-1 0-16,3-2 0 0,0-4-128 0,1-8 128 15,-1-33-128-15,6 48 128 0,-6-48-128 0,0 0 0 16,15 53 0-16,-15-53 0 0,0 0 0 0,0 0 0 16,0 0 0-16,0 0-176 0,34 55-176 0,-28-53-32 15,0-1-16-15,-1 1 0 16,0-4-752-16,0-1-160 0</inkml:trace>
  <inkml:trace contextRef="#ctx1" brushRef="#br0" timeOffset="131140.18">20748 7838 9215 0,'-2'0'816'0,"2"0"-656"0,0 0-160 0,0 2 0 0,0-1 4880 0,0 1 944 16,2 2 192-16,-4 0 48 0,2 5-2640 0,0 2-528 15,0 3-96-15,0 2-32 0,2 0-1712 0,-1 0-352 16,-1-16-64-16,0 0 0 0,12 52-384 0,-12-52-64 16,0 0 0-16,21 51-16 0,-21-51-176 0,0 0 0 15,0 0 0-15,0 0 0 0,52 57 0 0,-52-57 0 16,0 0 0-16,0 0 0 0,0 0 0 0,76 14 128 16,-57-17-128-16,-1 0 0 0,0-1 128 0,1-2-128 15,2-1 128-15,-3 0-128 0,-2 1 208 0,1-2-32 0,1 0-16 16,-1-2 0-16,-1-2 64 0,-4 1 16 0,-2 0 0 0,-3-2 0 15,-2 2 80-15,-4-5 32 0,-2 1 0 0,-6-2 0 16,-1 0 160-16,-4 1 16 0,-5-2 16 0,-4-1 0 16,-5 1-128-16,-3 0-32 0,-1-2 0 0,0 6 0 15,5 3-48-15,-1 2-16 0,2 2 0 0,3 4 0 16,3 2-16-16,1 4-16 0,4-1 0 0,2 5 0 16,2-1-288-16,2 4-192 0,0 1 16 0,3 5 16 31,0-1-720-31,2 2-144 0,2 0-16 0,2 2-16 0,1 0-320 0,-3-19-64 15,0 0-16-15,26 60-18496 0</inkml:trace>
  <inkml:trace contextRef="#ctx1" brushRef="#br0" timeOffset="131663.81">21395 7954 29999 0,'7'-12'656'0,"-3"4"144"0,0 0 32 0,1 1 0 0,-3 3-656 0,0-1-176 15,-1 0 0-15,1-4 0 0,1-5 2576 0,1-6 496 0,-3-1 80 0,-1-1 32 16,-1 0-1760-16,-3 3-336 16,-4 0-80-16,0 2-16 0,-3 2-160 0,-1 2-48 0,-2 3 0 0,2 3 0 15,-1 3-144-15,0 1-16 0,-1 4-16 0,1 2 0 16,1 4-320-16,0 3-64 16,2 3-16-16,1 1 0 15,1 0-208-15,1 2 0 0,2 4 0 0,0 1 0 0,4 0-384 0,1-1 16 0,0-20 16 0,0 0 0 31,10 53-96-31,-10-53 0 0,0 0-16 0,0 0 0 0,0 0 112 0,0 0 32 0,30 55 0 0,-25-52 0 16,1-1 160-16,0-2 160 0,-1 0-208 0,2-3 80 16,-1 0 128-16,1 0 0 0,-1-1-144 0,-1 0 144 15,1 0 0-15,-2-1 0 16,0 2 0-16,1 2 0 0,-2 0 0 0,-1-1 0 0,3 2 0 0,-1 2 0 0,-1 0 0 0,-1 4 0 31,3 1 0-31,-1 4 0 0,-4-11 128 0,0 0-128 0,13 60 192 0,-13-60-64 0,7 61 0 0,-7-61 0 16,4 63 0-16,-3-28 0 0,1 9-128 0,-2-1 0 15,0-43 144-15,7 67-144 16,-6-33 0-16,1 2-160 0,-2-1 16 0,-2-3 0 0,-2 0-112 16,-2-4 0-16,-1-4-16 0,-3-2 0 15,1-3 272-15,-4-4-160 0,0-2 160 0,-2-2-128 16,2-2 128-16,-3-2 0 0,4 0 128 0,-1-4-128 16,0 0 352-16,2-5 0 0,1 1 0 0,0-3 0 15,2-2 160-15,-2-1 16 0,3-4 16 0,-2-4 0 16,2 1-352-16,0-3-64 0,1-1 0 0,1-3-128 15,2 0 0-15,0-2-256 0,2-1 32 0,-1 4 0 16,2 0-496-16,2 1-112 0,-1-4 0 0,2-1-19856 16</inkml:trace>
  <inkml:trace contextRef="#ctx1" brushRef="#br0" timeOffset="132061.96">21922 7256 35007 0,'-3'-7'1552'0,"0"4"320"0,2 2-1488 0,-1-2-384 0,2 2 0 0,0-1 0 0,0 2 1456 0,-1 0 208 0,-2 2 64 0,0 1 0 15,-1 5-688-15,-2 3-128 0,-1 8-16 0,0 2-16 0,-1 7-368 0,-2 5-64 16,-3 5 0-16,2 3-16 0,-2 1-112 0,0 5-32 16,1 1 0-16,2-4 0 0,1-3-144 0,2-2-16 15,0 2-128-15,2-1 192 16,0-2-192-16,3-3 0 0,2-35 128 0,0 58-128 0,0-58 144 0,0 0-16 15,11 58 0-15,-11-58 0 16,0 0-128-16,0 0 0 0,0 0 0 0,0 0 0 0,0 0-208 0,0 0-80 16,56 35-16-16,-47-38 0 15,-2-1-576-15,1 0-112 0,-1-2-32 16,-1-1-18784-16</inkml:trace>
  <inkml:trace contextRef="#ctx1" brushRef="#br0" timeOffset="132476.37">22049 7670 28559 0,'-1'-5'1264'0,"1"2"272"16,0 1-1232-16,-2 1-304 0,2 0 0 0,-1 1 0 15,-1 0 1408-15,1-2 208 0,-2 2 48 0,0 2 16 0,-1 0 176 0,0 3 16 16,0 2 16-16,1 1 0 0,0 2-1376 0,1 1-288 15,4 3-48-15,-1 2-16 0,1-2-160 0,1 0 0 16,1 3 0-16,-4-17 0 16,0 0 0-16,18 62 0 0,-18-62 0 0,0 0 0 0,26 60 0 0,-26-60-272 15,0 0 64-15,0 0 16 16,49 49-112-16,-49-49-16 0,0 0 0 0,0 0 0 16,61 7 112-16,-46-10 16 0,2-1 0 0,2-1 0 15,0-4 432-15,0-1 80 0,-1-1 32 0,-2 0 0 0,-2-2 208 0,-3-1 32 0,-1-2 16 16,-3 1 0-16,0 0 144 0,-3 0 16 15,-2-2 16-15,-2-4 0 0,-2 1 16 0,-3-1 0 0,-2-2 0 0,-3 1 0 16,-2-1-64-16,-2 3-16 0,-3 0 0 0,0 2 0 16,-1 4-80-16,0 1-32 0,-4 3 0 0,1 3 0 15,-3 2-416-15,-3 3-192 0,3 2 160 0,3 2-160 16,3 2-704 0,2 2-224-16,4 2-48 0,3 0-16 15,2 2-544-15,1 3-96 0,4 3-32 0,0 1-18944 16</inkml:trace>
  <inkml:trace contextRef="#ctx1" brushRef="#br0" timeOffset="132687.5">22481 7867 37775 0,'3'-2'1664'0,"-2"2"368"0,1-1-1632 0,-1 1-400 16,1 0 0-16,-2 0 0 0,0 0 1408 0,1-2 192 15,1 1 32-15,-1 0 16 0,3-1-320 0,-1-1-64 16,0 2-16-16,1 0 0 0,-1 1-880 0,1-2-176 16,-1 2-48-16,0 0 0 15,0 2-704-15,-1-1-144 0,1 0-16 0,0 1-20208 0</inkml:trace>
  <inkml:trace contextRef="#ctx1" brushRef="#br0" timeOffset="133143.17">22827 7752 27647 0,'12'-14'1216'0,"-8"4"256"16,0 0-1168-16,0 2-304 0,-2 2 0 0,-2 2 0 0,1-2 2432 0,1-5 416 16,-1-7 96-16,0-5 0 0,-2-4-1408 0,-2-1-272 15,-3 2-64-15,-3 5-16 0,-1 3-608 0,-3 2-112 16,-1 5-16-16,-2 4-16 0,-2 1-32 0,0 5 0 15,-2 2 0-15,0 4 0 0,2 2-64 0,1 1-16 16,0 5 0-16,3 0 0 0,2 2-320 0,2 1 0 16,3-1 0-16,2 1 0 0,1-1-224 0,1 1-64 15,3-1-16-15,1 1 0 0,3-3-64 0,1-1-16 16,2-2 0-16,0-1 0 0,3-2 64 0,-1-3 16 0,1-1 0 16,3-3 0-16,-3-2 96 0,1 1 16 0,-1-3 0 0,1-3 0 15,2 1 192-15,-2-2-144 16,2-1 144-16,-2 1-128 0,1-1 128 0,-2 2 176 0,1 0-48 0,-3 3 0 15,1 0 224-15,-2 2 32 0,-1 2 16 0,-1 3 0 16,0 3 32-16,-1 2 0 16,0 5 0-16,-1 4 0 0,-2 0-144 0,1 5-32 0,-2 5 0 0,-2 6 0 15,1 2-16-15,-3 0-16 0,1 2 0 0,-1-3 0 16,1-4 80-16,-2-5 16 0,3-1 0 0,-1-4 0 16,1-3-144-16,1-3-32 0,0-1 0 0,1-4 0 15,0-1-144-15,0-3 0 0,0-1 0 0,0-1 128 16,0-1-416-16,1-2-96 0,0-2 0 0,1-1-16 15,-1 1-656-15,2-4-128 0,-2 0-32 0,-1-1-18752 16</inkml:trace>
  <inkml:trace contextRef="#ctx1" brushRef="#br0" timeOffset="133688.5">22892 7153 28559 0,'2'2'2544'0,"-1"-2"-2032"0,1 0-512 0,-1 1 0 0,0 0 1120 0,2 1 128 0,3 2 32 0,-6-4 0 0,0 0 688 0,0 0 144 0,70 54 16 0,-70-54 16 31,58 51-1184-31,-58-51-256 0,58 65-32 0,-58-65-16 16,57 74-48-16,-57-74-16 0,46 77 0 0,-46-77 0 15,36 68-144-15,-36-68-48 0,24 70 0 0,-24-70 0 16,17 77 64-16,-17-77 16 0,10 72 0 0,-10-72 0 0,2 69-32 15,-2-69 0-15,-1 63 0 0,1-63 0 0,-4 53 0 0,0-31-16 16,-1-5 0-16,0 0 0 0,-1-4-128 0,-1-2-32 16,0-1 0-16,-2 0 0 0,1-3-528 0,-2 0-128 15,0-3 0-15,0 2-16 16,-1-2-1008-16,-2 0-208 0</inkml:trace>
  <inkml:trace contextRef="#ctx1" brushRef="#br0" timeOffset="134355.26">24555 7556 15663 0,'1'-2'1392'0,"-1"1"-1120"0,0 1-272 0,0 0 0 0,0 0 1552 0,0 1 256 0,2 1 48 0,-2 2 16 0,1 3 1152 0,1 7 240 16,-1 5 32-16,-1 3 16 0,0-22-1360 0,3 61-272 15,-3-61-48-15,4 72-16 0,-4-72-848 0,3 73-160 16,-3-73-32-16,6 70-16 15,-6-70-112-15,7 53-32 0,-7-53 0 0,0 0 0 16,19 58-64-16,-19-58-16 0,0 0 0 0,0 0 0 0,0 0-160 0,0 0-48 16,34 55 0-16,-31-52 0 0,0 0-272 0,-2-3-64 15,-1 0-16-15,0 0 0 16,0-3-656-16,-1-1-128 0,0-2-16 0,-4 1-17728 16</inkml:trace>
  <inkml:trace contextRef="#ctx1" brushRef="#br0" timeOffset="134523.7">24268 7845 27647 0,'3'-1'1216'0,"0"1"256"16,1 0-1168-16,0 0-304 0,2 0 0 0,0 0 0 15,2 1 1952-15,8-1 336 0,-16 0 64 0,60 2 16 0,-20-4-288 16,2 0-48-16,5-3-16 0,0 0 0 0,-2-1-768 0,-4-1-160 16,-3-1-16-16,-4-2-16 0,-6 3-352 0,-3-2-80 31,-3 2-16-31,-5 0 0 0,-6 4-464 0,-3-1-144 0,1 0 0 0,-2-1 0 31,-1 4-352-31,-4-2-176 0,1 2-48 0,-1-1-13760 16,-2 4-2752-16</inkml:trace>
  <inkml:trace contextRef="#ctx1" brushRef="#br0" timeOffset="135509.28">25362 7837 6447 0,'0'-10'576'0,"-2"4"-576"0,2 4 0 0,0-3 0 0,0 3 1760 15,0 0 240-15,0-1 48 0,0 0 16 0,0-2 1264 0,-1-1 240 0,-1 1 48 0,1 2 16 0,-2 1-368 0,0 4-64 31,-1 3 0-31,-2 5-16 0,1 3-1840 0,-2 2-352 0,0 5-80 0,0 3-16 16,-1 2-464-16,3 1-112 0,2 2 0 0,2-3-16 16,1-25-176-16,7 51-128 0,-7-51 144 0,0 0-144 15,34 62 176-15,-34-62-176 16,0 0 192-16,0 0-192 0,69 43 256 0,-51-40-64 16,2-3-16-16,0-2 0 0,2-2 32 0,-1-2 16 15,4-2 0-15,-3-2 0 0,-1 0 32 0,-2-1 16 0,-1 1 0 0,-4 0 0 16,-3 3-96-16,-2-3-32 0,-1 0 0 0,-2 0 0 15,-2 0 96-15,-1-1 16 0,-4 0 0 0,-2-3 0 16,-4 0 32-16,-3-3 16 0,-3-2 0 0,-2-1 0 16,-2 1-48-16,-2-1 0 0,1 0 0 0,1 2 0 15,3 2-64-15,-2-1-32 0,-1 2 0 0,0 1 0 16,2 2-160-16,1 2 0 0,0 2 0 0,1 2 128 16,0 3-512-16,3 1-128 0,3 2 0 15,0 1-16-15,3 3-592 16,0 2-112-16,4 2-32 0,0 4-18832 0</inkml:trace>
  <inkml:trace contextRef="#ctx1" brushRef="#br0" timeOffset="136096.26">26141 7749 18431 0,'2'2'1632'0,"-1"-1"-1312"0,2 1-320 0,-2 0 0 0,1 0 1248 0,-1 1 176 0,3 2 48 16,4 2 0-16,-8-7 1136 0,0 0 224 0,0 0 48 0,48 54 16 15,-48-54-1008-15,0 0-208 0,0 0-32 0,62 55-16 16,-62-55-864-16,0 0-192 0,0 0-16 0,58 47-16 16,-58-47-160-16,0 0-48 0,0 0 0 0,0 0 0 0,58 41-176 0,-51-36-32 15,1 0-128-15,-1-1 192 16,-1-1-192-16,-1 0 0 0,0-1 0 0,-1 0 0 16,0-1-256-16,-1 1-80 0,0-2-32 0,-2 0-12320 15,1 0-2480-15</inkml:trace>
  <inkml:trace contextRef="#ctx1" brushRef="#br0" timeOffset="136334.12">26333 7649 23951 0,'-2'1'1056'0,"0"1"224"0,1-1-1024 0,-1 2-256 0,1 0 0 0,0 0 0 31,-1 2 2240-31,-2 4 384 0,-3 5 64 0,-4 7 32 0,-2 5-416 0,-4 2-96 0,-3 3-16 0,-2 0 0 15,0-1-1296-15,3-3-272 16,0-2-48-16,5-2-16 0,1-4-256 0,3-2-48 0,3-1-16 0,0-5 0 16,2-1-240-16,2-3 0 0,0 0 0 0,3-3-160 15,3 1-416-15,0-2-64 0,2-2-32 0,4 0-18336 16</inkml:trace>
  <inkml:trace contextRef="#ctx1" brushRef="#br0" timeOffset="137352.76">26993 7375 21183 0,'2'-1'1888'0,"-2"-2"-1504"0,0 1-384 0,0 1 0 0,0 1 992 0,0 0 128 0,0-1 32 0,0-1 0 0,-2 2 1328 0,-1 2 272 16,1 5 48-16,-4 4 16 0,-1 4-1264 0,1 4-240 15,-1 3-48-15,1 2-16 16,1 3-672-16,-1 2-144 0,3 0-32 0,3-29 0 16,-2 62-160-16,2-62-48 0,-2 67 0 0,2-67 0 15,3 70-64-15,-3-70 0 0,6 67-128 0,-6-67 192 0,8 59-192 0,-8-59 128 16,0 0-128-16,20 71 0 16,-20-71 0-16,0 0 0 0,0 0 0 0,32 58 0 15,-32-58 0-15,0 0-192 0,0 0 192 0,0 0-208 16,55 27 32-16,-42-27 16 0,-2-2 0 0,2-1 0 0,0-1-16 15,0 0 0-15,1-2 0 0,-3 2 0 0,2-2-144 16,-3-1-48-16,1-1 0 0,0-1 0 16,-2 2-336-16,-1-3-80 0,1 0-16 0,-2 1 0 15,0-3-288-15,-2 1-64 0,0-2-16 0,-1 3 0 16,0 0 368-16,-2 1 80 0,0-1 16 16,0 1 0-16,-2 4 704 0,0-1 0 0,-2 2 0 0,1 2 0 0,-2 2 704 0,0 2 128 15,0 0 16-15,-1 4 16 0,-1 3 256 0,0 0 48 0,0 4 16 16,-1 3 0-16,2 1-240 0,1 0-48 0,3-17-16 0,0 0 0 15,0 58-544-15,0-58-96 0,0 0-32 0,0 0 0 16,25 69-208-16,-25-69 0 16,0 0 128-16,0 0-128 0,0 0 0 0,60 48 0 0,-48-44 0 0,3-1 0 0,-1-3 192 15,-2 0-64-15,0-2-128 0,-1-2 192 16,2 0 48-16,1-3 0 0,1 0 0 0,1-2 0 0,1-1 160 0,-2-1 48 16,2-2 0-1,-3-1 0-15,1 0 128 0,-5-1 48 0,-1-1 0 0,-2-2 0 0,-1-1 80 0,-3 0 0 31,-3-1 16-31,-1 0 0 0,-4 0-80 0,0 1 0 16,-4-1-16-16,-1 1 0 0,2 5-192 0,-5-1-48 0,-2 1 0 0,-4-1 0 16,-1 4-96-16,-2 3-32 0,-2 2 0 0,1 2 0 15,5 2-128-15,1 4-128 0,0 2 192 0,-1 3-192 32,3 3-384-32,1 1-176 0,3 2-32 0,0 1-16 15,2 3-512-15,4 0-96 0,0 3-32 0,3 1 0 16,2-21-176-16,0 0-48 0</inkml:trace>
  <inkml:trace contextRef="#ctx1" brushRef="#br0" timeOffset="137865.28">27856 7909 29487 0,'9'-8'1296'0,"-6"2"288"0,-1 0-1264 0,0 1-320 0,-2 0 0 0,-2 3 0 0,1-3 2416 0,0 0 416 0,-4-8 96 0,-3-3 16 0,-1-2-1360 0,-2 0-272 16,0 1-48-16,-2 1-16 0,-1 1-288 0,0 2-64 15,1 0-16-15,0 5 0 0,1 1-304 0,2 2-48 0,0 3-16 0,1 0 0 16,1 4-336-16,0 0-176 0,0 1 160 0,3 3-160 16,1 1 0-16,-1 0 0 15,1 1-208-15,1 2 64 16,0-1-256-16,3-2-48 0,-1 0-16 0,1-1 0 0,1 1 96 0,1-2 32 15,2 0 0-15,-1 0 0 0,1-1 144 0,0 1 16 0,2-2 16 0,0-1 0 16,-1 1 160-16,1 0-128 16,0-2 128-16,-2 1-128 0,2 1 128 0,-1-1 0 0,1 1 0 0,-2 0 0 15,0 1 0-15,1 1 0 0,-1 0 0 0,-1 2 0 0,-3-7 0 0,0 0 128 16,0 0-128-16,0 0 176 16,24 78-48-16,-24-78 0 0,11 61 0 0,-11-61 0 0,8 75 32 0,-8-75 0 15,6 86 0-15,-6-86 0 0,1 70-32 0,-1-70 0 16,-2 81 0-16,0-36 0 15,-2-1-128-15,-2-6 0 0,1-3 0 0,-4-5 0 0,2-4-160 0,-1-4 160 16,-2-2-208-16,0-3 80 0,-1-3 128 16,-2-3 0-16,0-1 0 0,-1-3 0 15,3-1 0-15,-1-3 0 0,0 0 0 0,2-2 0 0,0-1 256 0,0-1 0 0,2-1-16 16,-1-2 0-16,3-2-112 0,-1 1-128 0,2-4 176 0,0-2-176 31,3 0-480-31,-1-4-208 0,1-2-32 0,0-2-16 16,0-3-416-16,1 0-64 0</inkml:trace>
  <inkml:trace contextRef="#ctx1" brushRef="#br0" timeOffset="138308.29">28550 7174 26719 0,'0'-4'2368'16,"0"1"-1888"-16,1 2-480 0,-1 1 0 0,0 1 560 0,0-1 16 0,-1 0 0 0,-2 0 0 0,-3 5 1648 0,-3 2 336 0,-8 10 64 0,-6 5 0 16,-4 6-1280-16,0 5-256 0,2 2-48 0,1 3-16 0,3 2-448 0,1 2-112 15,3 4-16-15,3-1 0 0,1 1-96 0,5 1-32 16,2-3 0-16,3-5 0 0,3-39-176 0,-1 65-144 15,1-65 192-15,1 61-192 0,-1-61 160 0,0 0-160 16,16 71 128-16,-16-71-128 0,0 0 0 0,0 0 0 16,0 0 0-16,45 65 0 15,-45-65-576-15,0 0-80 0,0 0-32 0,62 11-18720 0</inkml:trace>
  <inkml:trace contextRef="#ctx1" brushRef="#br0" timeOffset="138670.76">28670 7653 20271 0,'1'-5'1792'0,"-1"2"-1424"0,0 1-368 0,0 1 0 15,0 1 2800-15,0 0 480 0,-1 1 112 0,1 1 0 16,-1 2-640-16,-1 2-128 0,-1 2-16 0,2 3-16 16,0 2-1504-16,-1 1-288 0,1 0-64 0,2 2-16 15,-1 1-464-15,0-17-80 0,0 0-32 0,0 0 0 0,21 65-144 0,-21-65 0 16,0 0 0-16,0 0 0 0,0 0 0 0,64 52 0 15,-64-52-176-15,0 0 176 0,55 9 0 0,-37-11 0 16,1-1 0-16,-2-1 0 16,-2 3 0-16,-1-5 0 0,0 1 0 0,-2-3 0 15,-2 3 256-15,-2-2-32 0,2-5 0 0,-2 1 0 16,1-3 160-16,-3-3 48 0,-4-1 0 0,-2-2 0 16,-1-1 80-16,-3 0 32 0,-3-1 0 0,-3 1 0 15,-1 0-80-15,-4 1-16 0,1 5 0 0,-1 0 0 16,-2 3-32-16,0 3-16 0,0 2 0 0,0 2 0 0,0 5-128 15,1 1-16-15,-1 2-16 0,5 1 0 0,-1 2-432 0,3 1-64 16,0 1-32-16,2 2 0 16,1 3-704-16,1 0-144 0,2-1-16 0,1 2-13568 0,2 3-2720 0</inkml:trace>
  <inkml:trace contextRef="#ctx1" brushRef="#br0" timeOffset="138892.57">29131 7840 35935 0,'-2'-2'1600'0,"1"2"320"0,1 0-1536 0,0 0-384 0,0 0 0 0,-2 0 0 0,2 2 1408 0,0-1 224 0,-1 1 32 0,1 0 16 0,0 3-544 0,0-1-112 15,0 0-32-15,1 0 0 16,1 1-736-16,1 0-128 0,-2 0-128 0,2-1 144 15,0 0-528-15,1 0-128 0,0-1 0 0,0 0-19344 16</inkml:trace>
  <inkml:trace contextRef="#ctx1" brushRef="#br0" timeOffset="139272.91">29335 7693 23039 0,'-1'-2'2048'0,"1"1"-1648"0,0 0-400 0,0 1 0 16,-1 0 1952-16,-1 0 304 15,1 0 64-15,-2 0 16 0,0 0 256 0,-1 2 48 16,-2 3 16-16,3 2 0 0,-1 1-1760 0,3 4-336 0,-2 2-80 0,3 0-16 0,0 1-336 0,0-15-128 31,0 0 0-31,6 54 0 0,-6-54 0 0,0 0 0 0,0 0 0 0,25 68 0 0,-25-68 0 0,0 0 0 16,0 0 0-16,0 0 0 0,63 37 0 0,-63-37 0 31,0 0 0-31,43 0 0 0,-29-5 0 0,0 1 128 16,0-3-128-16,0 0 0 0,2 0 208 0,-3-2-48 15,-1 0-16-15,1 0 0 0,-4 1 144 0,-2-1 32 16,0-1 0-16,-2-1 0 0,-2-2 96 0,-3-2 32 0,-1-1 0 16,-5 1 0-16,-1-2 96 0,-1-2 32 0,-4 1 0 15,-2-2 0-15,0 0-64 0,-2 2 0 0,1 2 0 0,-2 1 0 16,0 4 16-16,1-1 0 0,1 5 0 0,-1 0 0 15,4 4-528-15,-1 2-144 0,3 2-16 0,0 2 0 32,3 1-960-32,-1 3-192 0,1 2-32 0,0 2-20160 0</inkml:trace>
  <inkml:trace contextRef="#ctx1" brushRef="#br0" timeOffset="139510.88">29729 7561 21183 0,'9'-9'1888'0,"-3"3"-1504"16,-1 2-384-16,-1 1 0 0,1 0 2480 0,-2 2 416 15,1-2 96-15,1 0 16 0,7-1-304 0,2-2-48 16,4-2-16-16,1 1 0 0,-2-1-1696 0,-2 3-352 16,1 1-64-16,-4-1-16 0,0 3-288 0,-2-1-64 15,-2 1-16-15,-1 1 0 0,-3 1-144 0,-1 0 0 16,0 3-160-16,-4-3 160 15,-2 1-832-15,-3 2-80 0,-1 0-16 0,-1 0-17520 0</inkml:trace>
  <inkml:trace contextRef="#ctx1" brushRef="#br0" timeOffset="139812.67">29631 7646 15663 0,'-5'7'688'0,"4"-2"144"0,1 0-656 0,0-1-176 0,0-1 0 0,0-1 0 15,1 0 2256-15,1 3 432 0,2 2 64 0,0 1 32 16,3 4 528-16,2-4 96 0,-1 2 32 0,1-3 0 0,-1-1-1872 0,1-1-368 15,1 0-80-15,-2-4-16 0,-1 0-592 16,0 1-128-16,4-2-32 0,2-2 0 0,1 1-176 0,3 0-48 16,-3-1 0-16,3 1 0 0,0-1-128 0,2 1 0 15,-4 2 144-15,1 1-144 0,-16-2 128 0,0 0-128 16,46 15 128-16,-46-15-128 0,0 0 0 0,0 0 0 16,46 47 0-16,-46-47 128 0,0 0-128 0,0 0 0 15,14 75 0-15,-14-75 128 16,-9 39-128-16,2-20 192 0,-4-1-64 0,0-4 0 0,-2 0 16 0,-3-1 16 15,-1-2 0-15,-1-2 0 0,0-1-160 0,-2-2 192 0,-1 0-192 16,-1-1 192-16,4-2-192 0,-2 0 0 0,3 0 0 0,0-2 128 31,0 1-592-31,3-5-128 0,0 3-32 0,3-2-19104 16</inkml:trace>
  <inkml:trace contextRef="#ctx1" brushRef="#br0" timeOffset="140210.76">29964 7194 39615 0,'1'-4'1760'0,"1"3"352"0,1 1-1680 0,1 0-432 0,0 1 0 0,-1 0 0 16,3 1 320-16,2 2-32 0,-8-4 0 0,0 0 0 0,71 32 464 0,-71-32 80 16,75 41 32-16,-75-41 0 0,77 50-112 0,-77-50-32 15,71 52 0-15,-71-52 0 16,66 60-224-16,-66-60-48 0,60 67-16 0,-60-67 0 15,49 75-160-15,-49-75-16 0,35 74-16 0,-35-74 0 16,20 67 16-16,-20-67 0 0,10 61 0 0,-10-61 0 0,-1 52 144 16,1-52 48-16,0 0 0 0,-9 58 0 0,6-45-208 0,-1-2-48 15,0-4 0-15,0 1 0 0,-2-3-192 0,0-1-256 16,1-1 48-16,-2-1 16 16,1-1-1024-16,-1-1-208 0,-3-1-48 0,0-1-19856 15</inkml:trace>
  <inkml:trace contextRef="#ctx1" brushRef="#br0" timeOffset="142897.09">30392 6897 18431 0,'4'2'1632'0,"0"-1"-1312"0,2 2-320 0,-2 0 0 15,2 1 1104-15,1 3 160 0,-7-7 16 0,0 0 16 16,66 75 1456-16,-66-75 272 0,67 103 64 0,-35-43 16 0,-1 2-1056 0,-1 3-224 0,1 5-32 0,-1 0-16 15,0-3-976 1,-2-2-192-16,-1-4-32 0,-27-61-16 0,41 102-112 0,-41-102-32 0,39 109 0 0,-19-51 0 16,-20-58 32-16,35 107 16 15,-35-107 0-15,30 93 0 0,-30-93 96 0,22 82 16 0,-22-82 0 0,13 71 0 32,-13-71-128-32,7 56 0 0,-7-56-16 0,-1 53 0 0,-2-31-48 0,-1-1-16 0,-2-1 0 0,2-6 0 15,0-1-176-15,-1-5-16 0,1 1-16 0,0-2 0 16,0 1-160-16,-2 0 0 15,0-1-160-15,1-2 160 16,-1 2-1024-16,0 0-96 0,-1-1-32 0,-1 0-20400 16</inkml:trace>
  <inkml:trace contextRef="#ctx1" brushRef="#br1" timeOffset="148512.07">12987 9253 16575 0,'-2'-3'1472'0,"1"1"-1168"0,2 1-304 0,2-2 0 0,3 0 1824 0,1-1 304 0,7-4 64 0,10-8 16 16,14-7-128-16,15-9-32 0,13-9 0 0,10-6 0 15,12-5-384-15,9-10-96 0,12-7-16 0,10-6 0 16,11-6-528-16,2-2-96 0,-2 2-32 0,-5 2 0 16,-1-3-480-16,9-8-96 0,7-8-32 0,1 1 0 15,0 4-128-15,-9 4-32 0,-15 10 0 0,-4 1 0 16,1-3-128-16,-8 5 0 0,-4 7 0 0,-12 5 128 16,-12 6-128-16,-10 6 0 0,-5 5 0 0,-6 2 0 0,-3 3 0 0,-4 1 0 15,-4 3 0-15,-7 2 0 0,-3 8 0 0,-8 1-224 16,-4 6 48-16,-7 3 16 15,-5 5-944-15,-4 2-192 0,-7 2-48 0,-5 4-15872 16</inkml:trace>
  <inkml:trace contextRef="#ctx1" brushRef="#br1" timeOffset="148828.69">13450 7276 32255 0,'-25'-15'1424'0,"15"7"304"0,1 4-1392 0,5 1-336 0,4 3 0 0,3 2 0 15,4 2 448-15,-7-4 0 0,0 0 16 0,61 44 0 16,-61-44-464-16,107 73-192 0,-31-23 16 0,12 5 0 16,5 4 176-16,10 1 0 0,10 0-144 0,9 4 144 15,8 4 0-15,5-2 0 0,5-1 0 0,4-1 0 16,5-5 0-16,-4-4 208 0,-2-8-48 0,-2-2-16 0,3-1 176 15,-12-5 16-15,-14-3 16 0,0-3 0 0,0 1 160 0,-1 0 48 16,-5 3 0-16,-6-2 0 16,-6-1-48-16,-8-3 0 0,-7-1 0 0,-10 0 0 0,-6 1-288 0,-7-3-64 15,-62-28-16-15,109 49 0 16,-109-49-144-16,99 43-256 0,-99-43 64 0,82 35-17120 16</inkml:trace>
  <inkml:trace contextRef="#ctx1" brushRef="#br1" timeOffset="149533.97">26211 8457 28559 0,'-20'4'2544'0,"6"-1"-2032"0,8-1-512 0,7-2 0 0,2 0 1216 0,-1 1 128 0,-5 2 48 0,-1 0 0 0,-1 2-48 0,7 0 0 15,6-1 0-15,-8-4 0 0,0 0-480 0,67-6-96 16,-26-4-32-16,8-7 0 0,10-5-256 0,11-11-48 16,16-9-16-16,17-12 0 0,16-8-176 0,8-6-48 15,7-2 0-15,3-4 0 0,-13 9-192 0,6-6 0 16,4-5 128-16,2 1-128 0,-5 2 0 0,-3 5 0 0,-8 10 0 0,-13 7 0 16,-11 5 0-16,-8 3 0 15,-8 7 0-15,-9 0 0 0,-13 8 0 0,-2 0 0 16,-2-1 0-16,-5 3 0 0,-5 2 0 0,-6 2 0 0,-5 4 0 0,-6 2 0 15,-8 2-160-15,-2 3-80 16,-5 1-16-16,-4 3 0 0,-5 3-752 16,-3 0-144-16,-4 2-48 0,-5 2-16464 0</inkml:trace>
  <inkml:trace contextRef="#ctx1" brushRef="#br1" timeOffset="149828.91">26427 7172 41471 0,'-7'1'3680'16,"7"6"-2944"-16,0-7-592 0,0 0-144 0,0 0 0 0,0 0 0 16,55 72-160-16,-55-72 160 0,86 100 0 0,-14-22 0 15,17 8 0-15,13 9 0 16,11 5 0-16,7 1 256 0,1-5-48 0,4-9-16 0,3-8 112 0,1-2 16 0,-4-4 0 15,1-4 0-15,-2-2-48 0,4-4 0 16,-1-1 0-16,-3-2 0 0,-7-7-96 0,-5-5-32 0,-8-2 0 0,-9-4 0 16,-10 0-144-16,-9-3 0 0,-7-3 144 0,-5-3-144 15,-6-4 0-15,-58-29 0 0,109 60 0 16,-109-60 0-16,93 54-464 0,-93-54-112 16,76 53-32-16,-76-53-18656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section headers to chunk content in your presentation.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the same style of section header throughout your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407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36811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53432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20546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7478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83B9C4AA-1BC0-FB36-C2E4-7EC527B3F0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91DF3B8E-F3F2-07F5-A270-DEA2A63D0C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E7118605-FBA3-2B5C-D06E-AD18D37AFC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0982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39391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0469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97424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96164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66065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694895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93287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33777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32406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52525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792584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1769D00-2D69-E7C1-5C19-1C680A978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C9811CD-0D55-A23A-D7E1-932DA213C2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3FE88837-E3DF-4342-3AFF-6AF9B4BB25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2678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51A951F-A3BA-BA01-EA2D-3BE04B1DD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317E493B-A67F-B609-ABA3-5B88442A01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F2047AD2-67C1-8B04-139F-CB7E94E6D3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71248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>
          <a:extLst>
            <a:ext uri="{FF2B5EF4-FFF2-40B4-BE49-F238E27FC236}">
              <a16:creationId xmlns:a16="http://schemas.microsoft.com/office/drawing/2014/main" id="{093CEFE1-CBD8-443C-DB06-7177DF5F8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>
            <a:extLst>
              <a:ext uri="{FF2B5EF4-FFF2-40B4-BE49-F238E27FC236}">
                <a16:creationId xmlns:a16="http://schemas.microsoft.com/office/drawing/2014/main" id="{C7884A2E-F545-313F-5DCF-0190BC43D5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>
            <a:extLst>
              <a:ext uri="{FF2B5EF4-FFF2-40B4-BE49-F238E27FC236}">
                <a16:creationId xmlns:a16="http://schemas.microsoft.com/office/drawing/2014/main" id="{270E37BF-721A-8402-4236-DE4266056A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99663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8687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2216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3829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0670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575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13600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67B5689-CF6E-272A-EC7B-2C217FEBD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B78B8FD-CF44-4C0A-F053-CE16A39B7A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9E8C3ABE-460F-2E4C-85F1-AB2521E1A3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8325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_White">
  <p:cSld name="6_Title Slide_Whi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4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  <a:defRPr sz="4800" b="0"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54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092" y="1369995"/>
            <a:ext cx="1016000" cy="110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_Red">
  <p:cSld name="2_Section Header_Red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2000"/>
              <a:buNone/>
              <a:defRPr sz="2000">
                <a:solidFill>
                  <a:srgbClr val="D588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800"/>
              <a:buNone/>
              <a:defRPr sz="1800">
                <a:solidFill>
                  <a:srgbClr val="D588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68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2D883C-B967-84F5-34BE-A372B8FC927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57383D-E12B-2E66-23B9-0EE11B84362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13DD1A-760B-1E25-19F7-436EC8F47E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167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_Red">
  <p:cSld name="8_Title Slide_Red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" name="Google Shape;70;p56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  <a:defRPr sz="4800" b="0">
                <a:solidFill>
                  <a:schemeClr val="accent6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6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5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73" name="Google Shape;73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953" y="1421961"/>
            <a:ext cx="750278" cy="10572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4860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1" r:id="rId3"/>
    <p:sldLayoutId id="2147483672" r:id="rId4"/>
    <p:sldLayoutId id="214748367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customXml" Target="../ink/ink8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30.png"/><Relationship Id="rId7" Type="http://schemas.openxmlformats.org/officeDocument/2006/relationships/customXml" Target="../ink/ink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0.png"/><Relationship Id="rId5" Type="http://schemas.openxmlformats.org/officeDocument/2006/relationships/image" Target="../media/image160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7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customXml" Target="../ink/ink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customXml" Target="../ink/ink11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customXml" Target="../ink/ink1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210.png"/><Relationship Id="rId7" Type="http://schemas.openxmlformats.org/officeDocument/2006/relationships/image" Target="../media/image2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png"/><Relationship Id="rId5" Type="http://schemas.openxmlformats.org/officeDocument/2006/relationships/image" Target="../media/image14.png"/><Relationship Id="rId4" Type="http://schemas.openxmlformats.org/officeDocument/2006/relationships/image" Target="../media/image32.jpe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4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300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customXml" Target="../ink/ink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customXml" Target="../ink/ink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customXml" Target="../ink/ink15.xml"/><Relationship Id="rId4" Type="http://schemas.openxmlformats.org/officeDocument/2006/relationships/image" Target="../media/image3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.xml"/><Relationship Id="rId3" Type="http://schemas.openxmlformats.org/officeDocument/2006/relationships/image" Target="../media/image40.png"/><Relationship Id="rId7" Type="http://schemas.openxmlformats.org/officeDocument/2006/relationships/image" Target="../media/image4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0.png"/><Relationship Id="rId5" Type="http://schemas.openxmlformats.org/officeDocument/2006/relationships/image" Target="../media/image390.png"/><Relationship Id="rId4" Type="http://schemas.openxmlformats.org/officeDocument/2006/relationships/image" Target="../media/image380.png"/><Relationship Id="rId9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customXml" Target="../ink/ink17.xml"/><Relationship Id="rId4" Type="http://schemas.openxmlformats.org/officeDocument/2006/relationships/image" Target="../media/image4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3" Type="http://schemas.openxmlformats.org/officeDocument/2006/relationships/image" Target="../media/image36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0.png"/><Relationship Id="rId9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9.xml"/><Relationship Id="rId5" Type="http://schemas.openxmlformats.org/officeDocument/2006/relationships/image" Target="../media/image470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customXml" Target="../ink/ink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customXml" Target="../ink/ink5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6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7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</a:pPr>
            <a:r>
              <a:rPr lang="en-US" dirty="0"/>
              <a:t>Module 2</a:t>
            </a:r>
            <a:endParaRPr dirty="0"/>
          </a:p>
        </p:txBody>
      </p:sp>
      <p:sp>
        <p:nvSpPr>
          <p:cNvPr id="407" name="Google Shape;407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Multi-Class Classification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D9405-87A7-F83C-5789-BC0A8AB5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998306"/>
            <a:ext cx="1714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92287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Multi-Class Classification - Propensities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66537" y="1965434"/>
                <a:ext cx="10387263" cy="48925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Linear and non-linear predictors output the probability of belonging to a particular class 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dirty="0"/>
                  <a:t>)</a:t>
                </a:r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marL="457200" lvl="1" indent="0">
                  <a:buSzPts val="280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Google Shape;251;p1">
                <a:extLst>
                  <a:ext uri="{FF2B5EF4-FFF2-40B4-BE49-F238E27FC236}">
                    <a16:creationId xmlns:a16="http://schemas.microsoft.com/office/drawing/2014/main" id="{4FA8F7C2-691D-19BB-836B-3EFFE638C5C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66537" y="1965434"/>
                <a:ext cx="10387263" cy="4892566"/>
              </a:xfrm>
              <a:prstGeom prst="rect">
                <a:avLst/>
              </a:prstGeom>
              <a:blipFill>
                <a:blip r:embed="rId3"/>
                <a:stretch>
                  <a:fillRect l="-1099" t="-23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0571B73E-109A-3095-7D70-FCFC472B8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528" y="3006609"/>
            <a:ext cx="6625991" cy="286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AD31C41-EB49-8992-BD7D-91C065B1CC94}"/>
                  </a:ext>
                </a:extLst>
              </p14:cNvPr>
              <p14:cNvContentPartPr/>
              <p14:nvPr/>
            </p14:nvContentPartPr>
            <p14:xfrm>
              <a:off x="8425440" y="2307600"/>
              <a:ext cx="3390840" cy="4143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AD31C41-EB49-8992-BD7D-91C065B1CC9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416080" y="2298240"/>
                <a:ext cx="3409560" cy="416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773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Categorical Cross-Entropy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most common </a:t>
            </a:r>
            <a:r>
              <a:rPr lang="en-US" b="1" dirty="0"/>
              <a:t>loss</a:t>
            </a:r>
            <a:r>
              <a:rPr lang="en-US" dirty="0"/>
              <a:t> function in multi-class classification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01126B-0FEB-934C-C691-5E5C2753D29B}"/>
                  </a:ext>
                </a:extLst>
              </p:cNvPr>
              <p:cNvSpPr txBox="1"/>
              <p:nvPr/>
            </p:nvSpPr>
            <p:spPr>
              <a:xfrm>
                <a:off x="1056290" y="2457841"/>
                <a:ext cx="2140779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01126B-0FEB-934C-C691-5E5C2753D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290" y="2457841"/>
                <a:ext cx="2140779" cy="1045543"/>
              </a:xfrm>
              <a:prstGeom prst="rect">
                <a:avLst/>
              </a:prstGeom>
              <a:blipFill>
                <a:blip r:embed="rId3"/>
                <a:stretch>
                  <a:fillRect l="-52071" t="-145783" r="-592" b="-203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5E4B4363-D99C-CAA4-17E6-5D8572F84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895" y="4176297"/>
            <a:ext cx="2933700" cy="1714500"/>
          </a:xfrm>
          <a:prstGeom prst="rect">
            <a:avLst/>
          </a:prstGeom>
        </p:spPr>
      </p:pic>
      <p:pic>
        <p:nvPicPr>
          <p:cNvPr id="14" name="Picture 13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86A73488-AB9F-E3CE-CFAF-ACFAA82B9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1200" y="4176297"/>
            <a:ext cx="3149600" cy="1752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02FCD2-20FE-5F96-5D15-D7F9F626C497}"/>
              </a:ext>
            </a:extLst>
          </p:cNvPr>
          <p:cNvSpPr txBox="1"/>
          <p:nvPr/>
        </p:nvSpPr>
        <p:spPr>
          <a:xfrm>
            <a:off x="4521200" y="3503384"/>
            <a:ext cx="6776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How do we determine the </a:t>
            </a:r>
            <a:r>
              <a:rPr lang="en-US" sz="1800" b="1" dirty="0">
                <a:solidFill>
                  <a:srgbClr val="FF0000"/>
                </a:solidFill>
              </a:rPr>
              <a:t>distance</a:t>
            </a:r>
            <a:r>
              <a:rPr lang="en-US" sz="1800" dirty="0"/>
              <a:t> between this two matrices?</a:t>
            </a:r>
            <a:endParaRPr lang="en-US" sz="1800" b="1" dirty="0"/>
          </a:p>
        </p:txBody>
      </p:sp>
      <p:pic>
        <p:nvPicPr>
          <p:cNvPr id="16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CA694E8E-F686-6140-EE47-25073C814B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" t="65560" r="87974" b="17953"/>
          <a:stretch/>
        </p:blipFill>
        <p:spPr bwMode="auto">
          <a:xfrm>
            <a:off x="665839" y="4514344"/>
            <a:ext cx="377377" cy="33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2978FA22-2287-30FF-7346-9843E243F3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" t="65560" r="87974" b="17953"/>
          <a:stretch/>
        </p:blipFill>
        <p:spPr bwMode="auto">
          <a:xfrm>
            <a:off x="675871" y="5192261"/>
            <a:ext cx="377377" cy="33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B753292F-9283-4878-F74C-E8AB21D6E5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9" t="32234" r="86924" b="51279"/>
          <a:stretch/>
        </p:blipFill>
        <p:spPr bwMode="auto">
          <a:xfrm>
            <a:off x="669680" y="4832281"/>
            <a:ext cx="389757" cy="33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8C2F8A8C-5C9D-07F4-B008-9F750C1D00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9" t="46889" r="61544" b="36624"/>
          <a:stretch/>
        </p:blipFill>
        <p:spPr bwMode="auto">
          <a:xfrm>
            <a:off x="665839" y="5565044"/>
            <a:ext cx="377377" cy="32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8E4241A-231E-A3B8-A654-6C35797EE774}"/>
                  </a:ext>
                </a:extLst>
              </p14:cNvPr>
              <p14:cNvContentPartPr/>
              <p14:nvPr/>
            </p14:nvContentPartPr>
            <p14:xfrm>
              <a:off x="723240" y="553320"/>
              <a:ext cx="10437840" cy="5851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8E4241A-231E-A3B8-A654-6C35797EE77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3880" y="543960"/>
                <a:ext cx="10456560" cy="587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84836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Categorical Cross-Entropy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most common </a:t>
            </a:r>
            <a:r>
              <a:rPr lang="en-US" b="1" dirty="0"/>
              <a:t>loss</a:t>
            </a:r>
            <a:r>
              <a:rPr lang="en-US" dirty="0"/>
              <a:t> function in multi-class classification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12" name="Picture 11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5E4B4363-D99C-CAA4-17E6-5D8572F842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895" y="4176297"/>
            <a:ext cx="2933700" cy="1714500"/>
          </a:xfrm>
          <a:prstGeom prst="rect">
            <a:avLst/>
          </a:prstGeom>
        </p:spPr>
      </p:pic>
      <p:pic>
        <p:nvPicPr>
          <p:cNvPr id="14" name="Picture 13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86A73488-AB9F-E3CE-CFAF-ACFAA82B9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200" y="4176297"/>
            <a:ext cx="3149600" cy="1752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1DC84C-D7F2-F193-50DA-98D210F959B5}"/>
                  </a:ext>
                </a:extLst>
              </p:cNvPr>
              <p:cNvSpPr txBox="1"/>
              <p:nvPr/>
            </p:nvSpPr>
            <p:spPr>
              <a:xfrm>
                <a:off x="7765394" y="4501501"/>
                <a:ext cx="392211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0 </m:t>
                          </m:r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0.05</m:t>
                              </m:r>
                            </m:e>
                          </m:func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90</m:t>
                              </m:r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+0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0.05</m:t>
                              </m:r>
                            </m:e>
                          </m:func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=0.105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D1DC84C-D7F2-F193-50DA-98D210F95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394" y="4501501"/>
                <a:ext cx="3922110" cy="307777"/>
              </a:xfrm>
              <a:prstGeom prst="rect">
                <a:avLst/>
              </a:prstGeom>
              <a:blipFill>
                <a:blip r:embed="rId5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A7B02B-611B-38A8-E615-04E7A2AE5B3F}"/>
                  </a:ext>
                </a:extLst>
              </p:cNvPr>
              <p:cNvSpPr txBox="1"/>
              <p:nvPr/>
            </p:nvSpPr>
            <p:spPr>
              <a:xfrm>
                <a:off x="1056290" y="2457841"/>
                <a:ext cx="2140779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A7B02B-611B-38A8-E615-04E7A2AE5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290" y="2457841"/>
                <a:ext cx="2140779" cy="1045543"/>
              </a:xfrm>
              <a:prstGeom prst="rect">
                <a:avLst/>
              </a:prstGeom>
              <a:blipFill>
                <a:blip r:embed="rId6"/>
                <a:stretch>
                  <a:fillRect l="-52071" t="-145783" r="-592" b="-203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6652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Categorical Cross-Entropy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cost function is averaged over the observations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FCAED0-CCD0-78B0-B316-8F9FED0973ED}"/>
                  </a:ext>
                </a:extLst>
              </p:cNvPr>
              <p:cNvSpPr txBox="1"/>
              <p:nvPr/>
            </p:nvSpPr>
            <p:spPr>
              <a:xfrm>
                <a:off x="1056290" y="2457841"/>
                <a:ext cx="4134530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  <m:func>
                            <m:func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AFCAED0-CCD0-78B0-B316-8F9FED097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290" y="2457841"/>
                <a:ext cx="4134530" cy="1045543"/>
              </a:xfrm>
              <a:prstGeom prst="rect">
                <a:avLst/>
              </a:prstGeom>
              <a:blipFill>
                <a:blip r:embed="rId3"/>
                <a:stretch>
                  <a:fillRect l="-2147" t="-145783" b="-2036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6E8C0E17-F330-F6D3-65DF-39E1DC452750}"/>
              </a:ext>
            </a:extLst>
          </p:cNvPr>
          <p:cNvGrpSpPr/>
          <p:nvPr/>
        </p:nvGrpSpPr>
        <p:grpSpPr>
          <a:xfrm>
            <a:off x="966537" y="3700693"/>
            <a:ext cx="3815670" cy="2959997"/>
            <a:chOff x="2267962" y="3312898"/>
            <a:chExt cx="3998137" cy="335691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B983B3F-35C1-72AB-9DE9-0E66389DCA04}"/>
                </a:ext>
              </a:extLst>
            </p:cNvPr>
            <p:cNvGrpSpPr/>
            <p:nvPr/>
          </p:nvGrpSpPr>
          <p:grpSpPr>
            <a:xfrm>
              <a:off x="2474028" y="3312898"/>
              <a:ext cx="3792071" cy="3356915"/>
              <a:chOff x="2474028" y="3312898"/>
              <a:chExt cx="3792071" cy="3356915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3A8F9FF-5808-4515-7749-B892D5BE73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74028" y="3312898"/>
                <a:ext cx="3792071" cy="3356915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8CD5BEE-C1FC-AC64-35B7-C22DEF6AFA3C}"/>
                  </a:ext>
                </a:extLst>
              </p:cNvPr>
              <p:cNvSpPr/>
              <p:nvPr/>
            </p:nvSpPr>
            <p:spPr>
              <a:xfrm>
                <a:off x="3410174" y="6518105"/>
                <a:ext cx="247426" cy="15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4F28E8E-9095-DEAE-8A31-1BABFB0D4315}"/>
                  </a:ext>
                </a:extLst>
              </p:cNvPr>
              <p:cNvSpPr/>
              <p:nvPr/>
            </p:nvSpPr>
            <p:spPr>
              <a:xfrm>
                <a:off x="5086574" y="6518105"/>
                <a:ext cx="247426" cy="15170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F064194-FA80-47F9-7D1C-C8C1511E2279}"/>
                    </a:ext>
                  </a:extLst>
                </p:cNvPr>
                <p:cNvSpPr txBox="1"/>
                <p:nvPr/>
              </p:nvSpPr>
              <p:spPr>
                <a:xfrm>
                  <a:off x="2870499" y="6148773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60A1B43-8A58-33FE-917D-AAFBB38DA2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0499" y="6148773"/>
                  <a:ext cx="663388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E58C67B-61B6-B11D-9C8B-85568D459B86}"/>
                    </a:ext>
                  </a:extLst>
                </p:cNvPr>
                <p:cNvSpPr txBox="1"/>
                <p:nvPr/>
              </p:nvSpPr>
              <p:spPr>
                <a:xfrm>
                  <a:off x="5181204" y="6300481"/>
                  <a:ext cx="66338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3427E25-1361-6193-7CE7-11CC293915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1204" y="6300481"/>
                  <a:ext cx="663388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22F34CF-CC79-93EE-2C44-9AC049B7C0CF}"/>
                </a:ext>
              </a:extLst>
            </p:cNvPr>
            <p:cNvSpPr/>
            <p:nvPr/>
          </p:nvSpPr>
          <p:spPr>
            <a:xfrm>
              <a:off x="2353785" y="4563031"/>
              <a:ext cx="240485" cy="554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16E355B2-85DE-DFF1-143D-4B2946A1E599}"/>
                    </a:ext>
                  </a:extLst>
                </p:cNvPr>
                <p:cNvSpPr txBox="1"/>
                <p:nvPr/>
              </p:nvSpPr>
              <p:spPr>
                <a:xfrm rot="16200000">
                  <a:off x="2049856" y="4781136"/>
                  <a:ext cx="80554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8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F133C18-147D-F30F-0862-B51DB40194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049856" y="4781136"/>
                  <a:ext cx="805543" cy="369332"/>
                </a:xfrm>
                <a:prstGeom prst="rect">
                  <a:avLst/>
                </a:prstGeom>
                <a:blipFill>
                  <a:blip r:embed="rId8"/>
                  <a:stretch>
                    <a:fillRect r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3B9ABD2-87C5-EF9B-A11C-49CFB8E444AC}"/>
                  </a:ext>
                </a:extLst>
              </p14:cNvPr>
              <p14:cNvContentPartPr/>
              <p14:nvPr/>
            </p14:nvContentPartPr>
            <p14:xfrm>
              <a:off x="1535040" y="2383560"/>
              <a:ext cx="6622560" cy="44290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3B9ABD2-87C5-EF9B-A11C-49CFB8E444A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25680" y="2374200"/>
                <a:ext cx="6641280" cy="444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48514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F2C8924D-515D-F24A-0DE2-88F8DB579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65C18F90-E273-3204-101D-83898651D3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Combining Predictions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F7DF4500-F563-72C0-B46A-1B80C07084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use the </a:t>
            </a:r>
            <a:r>
              <a:rPr lang="en-US" dirty="0" err="1"/>
              <a:t>softmax</a:t>
            </a:r>
            <a:r>
              <a:rPr lang="en-US" dirty="0"/>
              <a:t> function to combine predictions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6" name="Picture 2" descr="Introducing Scikit-Learn | Python Data Science Handbook">
            <a:extLst>
              <a:ext uri="{FF2B5EF4-FFF2-40B4-BE49-F238E27FC236}">
                <a16:creationId xmlns:a16="http://schemas.microsoft.com/office/drawing/2014/main" id="{B24C5C51-2D31-FDA0-925B-B323D0640B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3" r="43431"/>
          <a:stretch/>
        </p:blipFill>
        <p:spPr bwMode="auto">
          <a:xfrm>
            <a:off x="1058092" y="2701252"/>
            <a:ext cx="2351314" cy="379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Understanding the Softmax Activation Function: A Comprehensive Guide">
            <a:extLst>
              <a:ext uri="{FF2B5EF4-FFF2-40B4-BE49-F238E27FC236}">
                <a16:creationId xmlns:a16="http://schemas.microsoft.com/office/drawing/2014/main" id="{E3945AD0-0E7C-3C6E-82BD-6ADC6A27D9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59" b="1"/>
          <a:stretch/>
        </p:blipFill>
        <p:spPr bwMode="auto">
          <a:xfrm>
            <a:off x="4133543" y="3605349"/>
            <a:ext cx="5643006" cy="256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60AE25E-96EB-A7CE-48E0-7645A2ED82C0}"/>
                  </a:ext>
                </a:extLst>
              </p14:cNvPr>
              <p14:cNvContentPartPr/>
              <p14:nvPr/>
            </p14:nvContentPartPr>
            <p14:xfrm>
              <a:off x="2858760" y="1818720"/>
              <a:ext cx="4956480" cy="3749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60AE25E-96EB-A7CE-48E0-7645A2ED82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49400" y="1809360"/>
                <a:ext cx="4975200" cy="376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2396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Binary Classification Algorithms?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can still use binary classification algorithms in multi-class classification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Strategies: One-Vs-All (One-Vs-Rest) and One-Vs-One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A8669A-BECD-3ED3-3368-087D6832CBAA}"/>
                  </a:ext>
                </a:extLst>
              </p:cNvPr>
              <p:cNvSpPr txBox="1"/>
              <p:nvPr/>
            </p:nvSpPr>
            <p:spPr>
              <a:xfrm>
                <a:off x="1019087" y="3823098"/>
                <a:ext cx="6096000" cy="5137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 ….)</m:t>
                              </m:r>
                            </m:sup>
                          </m:sSup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𝑋𝑤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A8669A-BECD-3ED3-3368-087D6832C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087" y="3823098"/>
                <a:ext cx="6096000" cy="513730"/>
              </a:xfrm>
              <a:prstGeom prst="rect">
                <a:avLst/>
              </a:prstGeom>
              <a:blipFill>
                <a:blip r:embed="rId3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1: Example of a binary classification for a dummy dataset with two... |  Download Scientific Diagram">
            <a:extLst>
              <a:ext uri="{FF2B5EF4-FFF2-40B4-BE49-F238E27FC236}">
                <a16:creationId xmlns:a16="http://schemas.microsoft.com/office/drawing/2014/main" id="{C9677910-B9BD-A4F0-5905-F446B75B2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087" y="4661489"/>
            <a:ext cx="2603361" cy="195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CC85D8-2D51-D92B-EFD4-8A222DF6F2A5}"/>
              </a:ext>
            </a:extLst>
          </p:cNvPr>
          <p:cNvSpPr txBox="1"/>
          <p:nvPr/>
        </p:nvSpPr>
        <p:spPr>
          <a:xfrm>
            <a:off x="1019087" y="3429000"/>
            <a:ext cx="3708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</a:t>
            </a:r>
            <a:r>
              <a:rPr lang="en-US" b="1" dirty="0"/>
              <a:t>LOGISTIC REGRESSION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7EF5835-1D2B-7798-732B-9AD74A6B0885}"/>
                  </a:ext>
                </a:extLst>
              </p14:cNvPr>
              <p14:cNvContentPartPr/>
              <p14:nvPr/>
            </p14:nvContentPartPr>
            <p14:xfrm>
              <a:off x="2189520" y="2482920"/>
              <a:ext cx="6978240" cy="4221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7EF5835-1D2B-7798-732B-9AD74A6B088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80160" y="2473560"/>
                <a:ext cx="6996960" cy="424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5854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One-Vs-All (One-Vs-Rest)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This approach implies fitting the model multiple times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 each fit the binary classifier compares one class against the rest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A8669A-BECD-3ED3-3368-087D6832CBAA}"/>
                  </a:ext>
                </a:extLst>
              </p:cNvPr>
              <p:cNvSpPr txBox="1"/>
              <p:nvPr/>
            </p:nvSpPr>
            <p:spPr>
              <a:xfrm>
                <a:off x="7798259" y="3654932"/>
                <a:ext cx="6096000" cy="5137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 ….)</m:t>
                              </m:r>
                            </m:sup>
                          </m:sSup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𝑋𝑤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A8669A-BECD-3ED3-3368-087D6832C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259" y="3654932"/>
                <a:ext cx="6096000" cy="513730"/>
              </a:xfrm>
              <a:prstGeom prst="rect">
                <a:avLst/>
              </a:prstGeom>
              <a:blipFill>
                <a:blip r:embed="rId3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Tips and Tricks for Multi-Class Classification | by Mohammed Terry-Jack |  Medium">
            <a:extLst>
              <a:ext uri="{FF2B5EF4-FFF2-40B4-BE49-F238E27FC236}">
                <a16:creationId xmlns:a16="http://schemas.microsoft.com/office/drawing/2014/main" id="{C98355E3-FAF7-6383-B842-71712C564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96" y="3339622"/>
            <a:ext cx="4600180" cy="323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F13279E1-18BA-D3AA-9DF5-6AE4BE585D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" t="65560" r="87974" b="17953"/>
          <a:stretch/>
        </p:blipFill>
        <p:spPr bwMode="auto">
          <a:xfrm>
            <a:off x="1916570" y="3911797"/>
            <a:ext cx="377377" cy="33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3DB76FE8-C7B5-A870-D105-B933FEC14E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9" t="32234" r="86924" b="51279"/>
          <a:stretch/>
        </p:blipFill>
        <p:spPr bwMode="auto">
          <a:xfrm>
            <a:off x="1526813" y="5689590"/>
            <a:ext cx="389757" cy="33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30E9BD0A-B80C-BCDE-1BC4-AD12CBD028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9" t="46889" r="61544" b="36624"/>
          <a:stretch/>
        </p:blipFill>
        <p:spPr bwMode="auto">
          <a:xfrm>
            <a:off x="2883521" y="5050037"/>
            <a:ext cx="377377" cy="32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CAAA1ED3-573B-5E6A-7951-30CCB03A51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" t="65560" r="87974" b="17953"/>
          <a:stretch/>
        </p:blipFill>
        <p:spPr bwMode="auto">
          <a:xfrm>
            <a:off x="5476387" y="3763410"/>
            <a:ext cx="377377" cy="33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E079B2-E59A-4EA9-7723-E5F0F62B90B2}"/>
              </a:ext>
            </a:extLst>
          </p:cNvPr>
          <p:cNvSpPr txBox="1"/>
          <p:nvPr/>
        </p:nvSpPr>
        <p:spPr>
          <a:xfrm>
            <a:off x="5946172" y="3795071"/>
            <a:ext cx="425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</a:t>
            </a:r>
          </a:p>
        </p:txBody>
      </p:sp>
      <p:pic>
        <p:nvPicPr>
          <p:cNvPr id="11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0A853DD9-1D97-457F-3440-7F0E06F539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9" t="46889" r="61544" b="36624"/>
          <a:stretch/>
        </p:blipFill>
        <p:spPr bwMode="auto">
          <a:xfrm>
            <a:off x="6395000" y="3773920"/>
            <a:ext cx="377377" cy="32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EB7ADB04-334B-97A5-2CEB-6C87FAC28C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9" t="32234" r="86924" b="51279"/>
          <a:stretch/>
        </p:blipFill>
        <p:spPr bwMode="auto">
          <a:xfrm>
            <a:off x="6879646" y="3746334"/>
            <a:ext cx="389757" cy="33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65089C63-AD13-B975-3CEA-9CCCAE3FE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" t="65560" r="87974" b="17953"/>
          <a:stretch/>
        </p:blipFill>
        <p:spPr bwMode="auto">
          <a:xfrm>
            <a:off x="6879646" y="4722693"/>
            <a:ext cx="377377" cy="33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45BCAB-0A61-92A6-6983-6D3DDA9471C5}"/>
              </a:ext>
            </a:extLst>
          </p:cNvPr>
          <p:cNvSpPr txBox="1"/>
          <p:nvPr/>
        </p:nvSpPr>
        <p:spPr>
          <a:xfrm>
            <a:off x="5951973" y="4743844"/>
            <a:ext cx="425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</a:t>
            </a:r>
          </a:p>
        </p:txBody>
      </p:sp>
      <p:pic>
        <p:nvPicPr>
          <p:cNvPr id="16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75DB8946-36B8-CEED-62B6-41320EA3EA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9" t="46889" r="61544" b="36624"/>
          <a:stretch/>
        </p:blipFill>
        <p:spPr bwMode="auto">
          <a:xfrm>
            <a:off x="6400801" y="4722693"/>
            <a:ext cx="377377" cy="32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F17D70A3-7FB0-ED1F-24B8-0C2E9BFC88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9" t="32234" r="86924" b="51279"/>
          <a:stretch/>
        </p:blipFill>
        <p:spPr bwMode="auto">
          <a:xfrm>
            <a:off x="5511482" y="4717437"/>
            <a:ext cx="389757" cy="33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D7351558-F17F-60DA-4474-F39054040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" t="65560" r="87974" b="17953"/>
          <a:stretch/>
        </p:blipFill>
        <p:spPr bwMode="auto">
          <a:xfrm>
            <a:off x="6400800" y="5707856"/>
            <a:ext cx="377377" cy="33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DD7C960-E5F1-118E-AC9B-5B141E1B570D}"/>
              </a:ext>
            </a:extLst>
          </p:cNvPr>
          <p:cNvSpPr txBox="1"/>
          <p:nvPr/>
        </p:nvSpPr>
        <p:spPr>
          <a:xfrm>
            <a:off x="5975708" y="5731004"/>
            <a:ext cx="425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</a:t>
            </a:r>
          </a:p>
        </p:txBody>
      </p:sp>
      <p:pic>
        <p:nvPicPr>
          <p:cNvPr id="20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259D986B-4563-BEEA-64E0-B19E88369D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9" t="46889" r="61544" b="36624"/>
          <a:stretch/>
        </p:blipFill>
        <p:spPr bwMode="auto">
          <a:xfrm>
            <a:off x="5476387" y="5688964"/>
            <a:ext cx="377377" cy="32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4026410E-4A0C-8556-12D7-05C290E6A5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9" t="32234" r="86924" b="51279"/>
          <a:stretch/>
        </p:blipFill>
        <p:spPr bwMode="auto">
          <a:xfrm>
            <a:off x="6909182" y="5682267"/>
            <a:ext cx="389757" cy="33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7DC526-4265-4BA5-1B69-AF465925259C}"/>
                  </a:ext>
                </a:extLst>
              </p:cNvPr>
              <p:cNvSpPr txBox="1"/>
              <p:nvPr/>
            </p:nvSpPr>
            <p:spPr>
              <a:xfrm>
                <a:off x="7798259" y="4626035"/>
                <a:ext cx="6096000" cy="5137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 ….)</m:t>
                              </m:r>
                            </m:sup>
                          </m:sSup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𝑋𝑤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7DC526-4265-4BA5-1B69-AF4659252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259" y="4626035"/>
                <a:ext cx="6096000" cy="513730"/>
              </a:xfrm>
              <a:prstGeom prst="rect">
                <a:avLst/>
              </a:prstGeom>
              <a:blipFill>
                <a:blip r:embed="rId6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5879C9B-088D-31EA-DAF6-C5540426F1DB}"/>
                  </a:ext>
                </a:extLst>
              </p:cNvPr>
              <p:cNvSpPr txBox="1"/>
              <p:nvPr/>
            </p:nvSpPr>
            <p:spPr>
              <a:xfrm>
                <a:off x="7833595" y="5525051"/>
                <a:ext cx="6096000" cy="5137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+ ….)</m:t>
                              </m:r>
                            </m:sup>
                          </m:sSup>
                        </m:den>
                      </m:f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𝑋𝑤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5879C9B-088D-31EA-DAF6-C5540426F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3595" y="5525051"/>
                <a:ext cx="6096000" cy="513730"/>
              </a:xfrm>
              <a:prstGeom prst="rect">
                <a:avLst/>
              </a:prstGeom>
              <a:blipFill>
                <a:blip r:embed="rId7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F0FABB8-6DFD-D23E-7939-C99F391A2695}"/>
                  </a:ext>
                </a:extLst>
              </p14:cNvPr>
              <p14:cNvContentPartPr/>
              <p14:nvPr/>
            </p14:nvContentPartPr>
            <p14:xfrm>
              <a:off x="2975760" y="509760"/>
              <a:ext cx="7942320" cy="62082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F0FABB8-6DFD-D23E-7939-C99F391A269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66400" y="500400"/>
                <a:ext cx="7961040" cy="622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70145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C58C4A5A-DA27-6C11-4EAF-0D802538A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117" y="3178244"/>
            <a:ext cx="6059220" cy="19615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597F6D-2673-863C-87B9-39BA90CC3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270" y="4167387"/>
            <a:ext cx="2438400" cy="1765300"/>
          </a:xfrm>
          <a:prstGeom prst="rect">
            <a:avLst/>
          </a:prstGeom>
        </p:spPr>
      </p:pic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One-Vs-One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This approach implies fitting the model multiple times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 each fit the binary classifier compares one class against each other class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A8669A-BECD-3ED3-3368-087D6832CBAA}"/>
                  </a:ext>
                </a:extLst>
              </p:cNvPr>
              <p:cNvSpPr txBox="1"/>
              <p:nvPr/>
            </p:nvSpPr>
            <p:spPr>
              <a:xfrm>
                <a:off x="4944815" y="5910337"/>
                <a:ext cx="3062433" cy="5137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𝑋𝑤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7A8669A-BECD-3ED3-3368-087D6832C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815" y="5910337"/>
                <a:ext cx="3062433" cy="513730"/>
              </a:xfrm>
              <a:prstGeom prst="rect">
                <a:avLst/>
              </a:prstGeom>
              <a:blipFill>
                <a:blip r:embed="rId5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F13279E1-18BA-D3AA-9DF5-6AE4BE585D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" t="65560" r="87974" b="17953"/>
          <a:stretch/>
        </p:blipFill>
        <p:spPr bwMode="auto">
          <a:xfrm>
            <a:off x="1488973" y="4142388"/>
            <a:ext cx="377377" cy="33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3DB76FE8-C7B5-A870-D105-B933FEC14E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9" t="32234" r="86924" b="51279"/>
          <a:stretch/>
        </p:blipFill>
        <p:spPr bwMode="auto">
          <a:xfrm>
            <a:off x="1866350" y="5626760"/>
            <a:ext cx="389757" cy="33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30E9BD0A-B80C-BCDE-1BC4-AD12CBD028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9" t="46889" r="61544" b="36624"/>
          <a:stretch/>
        </p:blipFill>
        <p:spPr bwMode="auto">
          <a:xfrm>
            <a:off x="3337761" y="4858992"/>
            <a:ext cx="377377" cy="32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CAAA1ED3-573B-5E6A-7951-30CCB03A51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" t="65560" r="87974" b="17953"/>
          <a:stretch/>
        </p:blipFill>
        <p:spPr bwMode="auto">
          <a:xfrm>
            <a:off x="5003226" y="5341831"/>
            <a:ext cx="377377" cy="33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E079B2-E59A-4EA9-7723-E5F0F62B90B2}"/>
              </a:ext>
            </a:extLst>
          </p:cNvPr>
          <p:cNvSpPr txBox="1"/>
          <p:nvPr/>
        </p:nvSpPr>
        <p:spPr>
          <a:xfrm>
            <a:off x="5435373" y="5364979"/>
            <a:ext cx="425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</a:t>
            </a:r>
          </a:p>
        </p:txBody>
      </p:sp>
      <p:pic>
        <p:nvPicPr>
          <p:cNvPr id="11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0A853DD9-1D97-457F-3440-7F0E06F539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9" t="46889" r="61544" b="36624"/>
          <a:stretch/>
        </p:blipFill>
        <p:spPr bwMode="auto">
          <a:xfrm>
            <a:off x="8001922" y="5301180"/>
            <a:ext cx="377377" cy="32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EB7ADB04-334B-97A5-2CEB-6C87FAC28C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9" t="32234" r="86924" b="51279"/>
          <a:stretch/>
        </p:blipFill>
        <p:spPr bwMode="auto">
          <a:xfrm>
            <a:off x="7187049" y="5283644"/>
            <a:ext cx="389757" cy="33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65089C63-AD13-B975-3CEA-9CCCAE3FE7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9" t="65560" r="87974" b="17953"/>
          <a:stretch/>
        </p:blipFill>
        <p:spPr bwMode="auto">
          <a:xfrm>
            <a:off x="9025736" y="5322399"/>
            <a:ext cx="377377" cy="33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45BCAB-0A61-92A6-6983-6D3DDA9471C5}"/>
              </a:ext>
            </a:extLst>
          </p:cNvPr>
          <p:cNvSpPr txBox="1"/>
          <p:nvPr/>
        </p:nvSpPr>
        <p:spPr>
          <a:xfrm>
            <a:off x="7576806" y="5345547"/>
            <a:ext cx="425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</a:t>
            </a:r>
          </a:p>
        </p:txBody>
      </p:sp>
      <p:pic>
        <p:nvPicPr>
          <p:cNvPr id="17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F17D70A3-7FB0-ED1F-24B8-0C2E9BFC88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9" t="32234" r="86924" b="51279"/>
          <a:stretch/>
        </p:blipFill>
        <p:spPr bwMode="auto">
          <a:xfrm>
            <a:off x="5922399" y="5311934"/>
            <a:ext cx="389757" cy="33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DD7C960-E5F1-118E-AC9B-5B141E1B570D}"/>
              </a:ext>
            </a:extLst>
          </p:cNvPr>
          <p:cNvSpPr txBox="1"/>
          <p:nvPr/>
        </p:nvSpPr>
        <p:spPr>
          <a:xfrm>
            <a:off x="9433868" y="5353404"/>
            <a:ext cx="4251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</a:t>
            </a:r>
          </a:p>
        </p:txBody>
      </p:sp>
      <p:pic>
        <p:nvPicPr>
          <p:cNvPr id="20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259D986B-4563-BEEA-64E0-B19E88369D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9" t="46889" r="61544" b="36624"/>
          <a:stretch/>
        </p:blipFill>
        <p:spPr bwMode="auto">
          <a:xfrm>
            <a:off x="9885535" y="5322987"/>
            <a:ext cx="377377" cy="32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7DC526-4265-4BA5-1B69-AF465925259C}"/>
                  </a:ext>
                </a:extLst>
              </p:cNvPr>
              <p:cNvSpPr txBox="1"/>
              <p:nvPr/>
            </p:nvSpPr>
            <p:spPr>
              <a:xfrm>
                <a:off x="9173436" y="5938438"/>
                <a:ext cx="1340562" cy="5137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𝑋𝑤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47DC526-4265-4BA5-1B69-AF4659252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3436" y="5938438"/>
                <a:ext cx="1340562" cy="513730"/>
              </a:xfrm>
              <a:prstGeom prst="rect">
                <a:avLst/>
              </a:prstGeom>
              <a:blipFill>
                <a:blip r:embed="rId7"/>
                <a:stretch>
                  <a:fillRect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5879C9B-088D-31EA-DAF6-C5540426F1DB}"/>
                  </a:ext>
                </a:extLst>
              </p:cNvPr>
              <p:cNvSpPr txBox="1"/>
              <p:nvPr/>
            </p:nvSpPr>
            <p:spPr>
              <a:xfrm>
                <a:off x="7187049" y="5923075"/>
                <a:ext cx="1585653" cy="5006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 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𝑋𝑤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5879C9B-088D-31EA-DAF6-C5540426F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7049" y="5923075"/>
                <a:ext cx="1585653" cy="500650"/>
              </a:xfrm>
              <a:prstGeom prst="rect">
                <a:avLst/>
              </a:prstGeom>
              <a:blipFill>
                <a:blip r:embed="rId8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0071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IRIS Dataset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6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Classical ML dataset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b="1" i="1" dirty="0">
              <a:latin typeface="Cambria Math" panose="02040503050406030204" pitchFamily="18" charset="0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0A0E66-1B25-4AD1-B4CF-80773D008864}"/>
              </a:ext>
            </a:extLst>
          </p:cNvPr>
          <p:cNvSpPr txBox="1"/>
          <p:nvPr/>
        </p:nvSpPr>
        <p:spPr>
          <a:xfrm>
            <a:off x="5638800" y="2971800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BF90C2-EFE9-20B5-61E8-D2A8D50C9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26" y="2708384"/>
            <a:ext cx="8216900" cy="3543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3900680-33BF-AA81-D2C8-4F03A8625A28}"/>
                  </a:ext>
                </a:extLst>
              </p14:cNvPr>
              <p14:cNvContentPartPr/>
              <p14:nvPr/>
            </p14:nvContentPartPr>
            <p14:xfrm>
              <a:off x="1413000" y="2704320"/>
              <a:ext cx="3936960" cy="36410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3900680-33BF-AA81-D2C8-4F03A8625A2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3640" y="2694960"/>
                <a:ext cx="3955680" cy="365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6160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IRIS Dataset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6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Classical ML dataset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b="1" i="1" dirty="0">
              <a:latin typeface="Cambria Math" panose="02040503050406030204" pitchFamily="18" charset="0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0A0E66-1B25-4AD1-B4CF-80773D008864}"/>
              </a:ext>
            </a:extLst>
          </p:cNvPr>
          <p:cNvSpPr txBox="1"/>
          <p:nvPr/>
        </p:nvSpPr>
        <p:spPr>
          <a:xfrm>
            <a:off x="5638800" y="2971800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55D19E-6EA2-C018-307E-2AC8D8FB5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339" y="2392972"/>
            <a:ext cx="5211661" cy="396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71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710020" y="2367077"/>
            <a:ext cx="11117179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Multi-Class Classification</a:t>
            </a:r>
            <a:endParaRPr dirty="0"/>
          </a:p>
        </p:txBody>
      </p:sp>
      <p:pic>
        <p:nvPicPr>
          <p:cNvPr id="11268" name="Picture 4" descr="Computer Vision - CNN for Multi-Class Classification - Michael Fuchs Python">
            <a:extLst>
              <a:ext uri="{FF2B5EF4-FFF2-40B4-BE49-F238E27FC236}">
                <a16:creationId xmlns:a16="http://schemas.microsoft.com/office/drawing/2014/main" id="{9B8860E1-E156-10B0-6333-088033475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560" y="4431096"/>
            <a:ext cx="5686097" cy="135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CE7C17A-F5C0-4FEB-373E-52FE497AFA9C}"/>
                  </a:ext>
                </a:extLst>
              </p14:cNvPr>
              <p14:cNvContentPartPr/>
              <p14:nvPr/>
            </p14:nvContentPartPr>
            <p14:xfrm>
              <a:off x="8221320" y="3952440"/>
              <a:ext cx="2192760" cy="2768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CE7C17A-F5C0-4FEB-373E-52FE497AFA9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11960" y="3943080"/>
                <a:ext cx="2211480" cy="27874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8478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Metrics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6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Used to determine if model is performing well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b="1" i="1" dirty="0">
              <a:latin typeface="Cambria Math" panose="02040503050406030204" pitchFamily="18" charset="0"/>
            </a:endParaRP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0A0E66-1B25-4AD1-B4CF-80773D008864}"/>
              </a:ext>
            </a:extLst>
          </p:cNvPr>
          <p:cNvSpPr txBox="1"/>
          <p:nvPr/>
        </p:nvSpPr>
        <p:spPr>
          <a:xfrm>
            <a:off x="5638800" y="2971800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EFEA00-1B77-1F54-59DC-F9261FDBE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263" y="2709770"/>
            <a:ext cx="6592779" cy="339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465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Metrics Review: Confusion Matrix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confusion matrix gives a summary of overall performance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Accuracy can be derived as the fraction of correct predictions</a:t>
            </a:r>
          </a:p>
        </p:txBody>
      </p:sp>
      <p:pic>
        <p:nvPicPr>
          <p:cNvPr id="26626" name="Picture 2" descr="Confusion Matrices - Part 2 | AI and ML Analytics Journey">
            <a:extLst>
              <a:ext uri="{FF2B5EF4-FFF2-40B4-BE49-F238E27FC236}">
                <a16:creationId xmlns:a16="http://schemas.microsoft.com/office/drawing/2014/main" id="{2816641B-68D1-D917-9738-C095C8B55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902" y="3003331"/>
            <a:ext cx="3722180" cy="348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2EF7AF5-70B6-B203-0142-3808A9D8C5A5}"/>
                  </a:ext>
                </a:extLst>
              </p:cNvPr>
              <p:cNvSpPr txBox="1"/>
              <p:nvPr/>
            </p:nvSpPr>
            <p:spPr>
              <a:xfrm>
                <a:off x="6096000" y="4227786"/>
                <a:ext cx="3466270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accuracy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18+16+13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50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2EF7AF5-70B6-B203-0142-3808A9D8C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227786"/>
                <a:ext cx="3466270" cy="693844"/>
              </a:xfrm>
              <a:prstGeom prst="rect">
                <a:avLst/>
              </a:prstGeom>
              <a:blipFill>
                <a:blip r:embed="rId4"/>
                <a:stretch>
                  <a:fillRect l="-1460" t="-1818" r="-1095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FE0C84A-31C6-78ED-9A8C-2AD7332189E3}"/>
                  </a:ext>
                </a:extLst>
              </p14:cNvPr>
              <p14:cNvContentPartPr/>
              <p14:nvPr/>
            </p14:nvContentPartPr>
            <p14:xfrm>
              <a:off x="1510920" y="3299040"/>
              <a:ext cx="7350480" cy="2826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FE0C84A-31C6-78ED-9A8C-2AD7332189E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01560" y="3289680"/>
                <a:ext cx="7369200" cy="284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126237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Metrics Review: Recall (Sensitivity)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Detection rate for all classes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can use macro average (average by the number of classes).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8" name="Picture 2" descr="Confusion Matrices - Part 2 | AI and ML Analytics Journey">
            <a:extLst>
              <a:ext uri="{FF2B5EF4-FFF2-40B4-BE49-F238E27FC236}">
                <a16:creationId xmlns:a16="http://schemas.microsoft.com/office/drawing/2014/main" id="{A0FBD53A-E3E6-1A67-343E-75C698D5F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902" y="3003331"/>
            <a:ext cx="3722180" cy="348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4F235E-FBAB-003E-239A-B9C00348ADD9}"/>
                  </a:ext>
                </a:extLst>
              </p:cNvPr>
              <p:cNvSpPr txBox="1"/>
              <p:nvPr/>
            </p:nvSpPr>
            <p:spPr>
              <a:xfrm>
                <a:off x="5291317" y="3135088"/>
                <a:ext cx="3094245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recall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setosa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B4F235E-FBAB-003E-239A-B9C00348AD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317" y="3135088"/>
                <a:ext cx="3094245" cy="693844"/>
              </a:xfrm>
              <a:prstGeom prst="rect">
                <a:avLst/>
              </a:prstGeom>
              <a:blipFill>
                <a:blip r:embed="rId4"/>
                <a:stretch>
                  <a:fillRect l="-1633" r="-1224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E77E7E-6EA4-59E5-20C9-191FC5F423D5}"/>
                  </a:ext>
                </a:extLst>
              </p:cNvPr>
              <p:cNvSpPr txBox="1"/>
              <p:nvPr/>
            </p:nvSpPr>
            <p:spPr>
              <a:xfrm>
                <a:off x="5273443" y="3868017"/>
                <a:ext cx="4326954" cy="6925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recall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versicolor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17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=0.941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7E77E7E-6EA4-59E5-20C9-191FC5F42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3443" y="3868017"/>
                <a:ext cx="4326954" cy="692562"/>
              </a:xfrm>
              <a:prstGeom prst="rect">
                <a:avLst/>
              </a:prstGeom>
              <a:blipFill>
                <a:blip r:embed="rId5"/>
                <a:stretch>
                  <a:fillRect l="-1173" r="-1173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BC24BA-B4B4-5272-5821-85629569FDC2}"/>
                  </a:ext>
                </a:extLst>
              </p:cNvPr>
              <p:cNvSpPr txBox="1"/>
              <p:nvPr/>
            </p:nvSpPr>
            <p:spPr>
              <a:xfrm>
                <a:off x="5302009" y="4599664"/>
                <a:ext cx="4196598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recall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virgin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𝑖𝑐𝑎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15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=0.866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7BC24BA-B4B4-5272-5821-85629569FD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009" y="4599664"/>
                <a:ext cx="4196598" cy="693844"/>
              </a:xfrm>
              <a:prstGeom prst="rect">
                <a:avLst/>
              </a:prstGeom>
              <a:blipFill>
                <a:blip r:embed="rId6"/>
                <a:stretch>
                  <a:fillRect l="-1208" t="-1818" r="-1208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21933B-5535-447D-6DED-D09155626C3D}"/>
                  </a:ext>
                </a:extLst>
              </p:cNvPr>
              <p:cNvSpPr txBox="1"/>
              <p:nvPr/>
            </p:nvSpPr>
            <p:spPr>
              <a:xfrm>
                <a:off x="5302009" y="5408488"/>
                <a:ext cx="6155531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recall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macro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1+0.9412+0.8667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=0.93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60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21933B-5535-447D-6DED-D09155626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2009" y="5408488"/>
                <a:ext cx="6155531" cy="693844"/>
              </a:xfrm>
              <a:prstGeom prst="rect">
                <a:avLst/>
              </a:prstGeom>
              <a:blipFill>
                <a:blip r:embed="rId7"/>
                <a:stretch>
                  <a:fillRect l="-617" r="-41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AE09EC3-90F0-6452-6F87-A49AB1A43149}"/>
                  </a:ext>
                </a:extLst>
              </p14:cNvPr>
              <p14:cNvContentPartPr/>
              <p14:nvPr/>
            </p14:nvContentPartPr>
            <p14:xfrm>
              <a:off x="1512000" y="2810520"/>
              <a:ext cx="10272600" cy="32752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AE09EC3-90F0-6452-6F87-A49AB1A4314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02640" y="2801160"/>
                <a:ext cx="10291320" cy="329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206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Metrics Review: Recall (Sensitivity)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Detection rate for all classes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can use micro average (sum true detections over all </a:t>
            </a:r>
            <a:r>
              <a:rPr lang="en-US" dirty="0" err="1"/>
              <a:t>obs</a:t>
            </a:r>
            <a:r>
              <a:rPr lang="en-US" dirty="0"/>
              <a:t>).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8" name="Picture 2" descr="Confusion Matrices - Part 2 | AI and ML Analytics Journey">
            <a:extLst>
              <a:ext uri="{FF2B5EF4-FFF2-40B4-BE49-F238E27FC236}">
                <a16:creationId xmlns:a16="http://schemas.microsoft.com/office/drawing/2014/main" id="{A0FBD53A-E3E6-1A67-343E-75C698D5F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902" y="3003331"/>
            <a:ext cx="3722180" cy="3489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21933B-5535-447D-6DED-D09155626C3D}"/>
                  </a:ext>
                </a:extLst>
              </p:cNvPr>
              <p:cNvSpPr txBox="1"/>
              <p:nvPr/>
            </p:nvSpPr>
            <p:spPr>
              <a:xfrm>
                <a:off x="5096058" y="3429000"/>
                <a:ext cx="5115183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recall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micro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18+16+13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18+17+15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0.9400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21933B-5535-447D-6DED-D09155626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058" y="3429000"/>
                <a:ext cx="5115183" cy="700063"/>
              </a:xfrm>
              <a:prstGeom prst="rect">
                <a:avLst/>
              </a:prstGeom>
              <a:blipFill>
                <a:blip r:embed="rId4"/>
                <a:stretch>
                  <a:fillRect l="-990" t="-1818" r="-495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CA43C66-CDB9-9FCB-E7DA-07B40EA7BB7F}"/>
                  </a:ext>
                </a:extLst>
              </p14:cNvPr>
              <p14:cNvContentPartPr/>
              <p14:nvPr/>
            </p14:nvContentPartPr>
            <p14:xfrm>
              <a:off x="916200" y="3554280"/>
              <a:ext cx="8113680" cy="2354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CA43C66-CDB9-9FCB-E7DA-07B40EA7BB7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6840" y="3544920"/>
                <a:ext cx="8132400" cy="237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8991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7456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86467EF6-172F-BAB3-D235-F92462A26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0B178E8D-5E60-6EF8-BA21-438E348515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Common Cost Functions Neural Nets</a:t>
            </a:r>
            <a:endParaRPr dirty="0"/>
          </a:p>
        </p:txBody>
      </p:sp>
      <p:sp>
        <p:nvSpPr>
          <p:cNvPr id="251" name="Google Shape;251;p1">
            <a:extLst>
              <a:ext uri="{FF2B5EF4-FFF2-40B4-BE49-F238E27FC236}">
                <a16:creationId xmlns:a16="http://schemas.microsoft.com/office/drawing/2014/main" id="{6809EFAD-D868-1282-3CC4-39E40990A9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Categorical Cross-Entropy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Loss Function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Gradient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145B3DC-DADD-FC05-0A39-AA9E4F58F97A}"/>
                  </a:ext>
                </a:extLst>
              </p:cNvPr>
              <p:cNvSpPr txBox="1"/>
              <p:nvPr/>
            </p:nvSpPr>
            <p:spPr>
              <a:xfrm>
                <a:off x="1534797" y="4047126"/>
                <a:ext cx="16689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145B3DC-DADD-FC05-0A39-AA9E4F58F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797" y="4047126"/>
                <a:ext cx="1668983" cy="307777"/>
              </a:xfrm>
              <a:prstGeom prst="rect">
                <a:avLst/>
              </a:prstGeom>
              <a:blipFill>
                <a:blip r:embed="rId3"/>
                <a:stretch>
                  <a:fillRect l="-4511" t="-20000" r="-3759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365650-E4FE-E800-A332-C2D3A953326D}"/>
                  </a:ext>
                </a:extLst>
              </p:cNvPr>
              <p:cNvSpPr txBox="1"/>
              <p:nvPr/>
            </p:nvSpPr>
            <p:spPr>
              <a:xfrm>
                <a:off x="9342927" y="3789546"/>
                <a:ext cx="593139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sz="40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365650-E4FE-E800-A332-C2D3A9533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2927" y="3789546"/>
                <a:ext cx="593139" cy="707886"/>
              </a:xfrm>
              <a:prstGeom prst="rect">
                <a:avLst/>
              </a:prstGeom>
              <a:blipFill>
                <a:blip r:embed="rId4"/>
                <a:stretch>
                  <a:fillRect l="-12500" t="-5263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4774C740-4D90-63DF-BA67-E75C418741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5978" y="1805668"/>
            <a:ext cx="4884213" cy="246042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325FFB4-1267-94D1-7498-807E376880AC}"/>
              </a:ext>
            </a:extLst>
          </p:cNvPr>
          <p:cNvCxnSpPr>
            <a:cxnSpLocks/>
          </p:cNvCxnSpPr>
          <p:nvPr/>
        </p:nvCxnSpPr>
        <p:spPr>
          <a:xfrm flipH="1" flipV="1">
            <a:off x="2024743" y="4354903"/>
            <a:ext cx="5238206" cy="935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289DE0B-D6D7-5041-5C5B-2207F5611666}"/>
                  </a:ext>
                </a:extLst>
              </p:cNvPr>
              <p:cNvSpPr txBox="1"/>
              <p:nvPr/>
            </p:nvSpPr>
            <p:spPr>
              <a:xfrm>
                <a:off x="1534797" y="2712679"/>
                <a:ext cx="2483950" cy="7469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289DE0B-D6D7-5041-5C5B-2207F5611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797" y="2712679"/>
                <a:ext cx="2483950" cy="746936"/>
              </a:xfrm>
              <a:prstGeom prst="rect">
                <a:avLst/>
              </a:prstGeom>
              <a:blipFill>
                <a:blip r:embed="rId6"/>
                <a:stretch>
                  <a:fillRect l="-2538" t="-145000" b="-2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A Data Scientist's Guide to Gradient Descent and Backpropagation Algorithms  | NVIDIA Technical Blog">
            <a:extLst>
              <a:ext uri="{FF2B5EF4-FFF2-40B4-BE49-F238E27FC236}">
                <a16:creationId xmlns:a16="http://schemas.microsoft.com/office/drawing/2014/main" id="{F2A84912-08A7-E97F-3B1F-D7CFA384C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978" y="4497432"/>
            <a:ext cx="4199166" cy="199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43F4F80-B41A-6FB5-9E4A-E49ACA159F7F}"/>
                  </a:ext>
                </a:extLst>
              </p14:cNvPr>
              <p14:cNvContentPartPr/>
              <p14:nvPr/>
            </p14:nvContentPartPr>
            <p14:xfrm>
              <a:off x="2409120" y="1590120"/>
              <a:ext cx="2826360" cy="3030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43F4F80-B41A-6FB5-9E4A-E49ACA159F7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99760" y="1580760"/>
                <a:ext cx="2845080" cy="304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7801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F18D558A-115B-CDBB-FDB5-C2CD7E5CA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A75DD72A-A298-8847-5524-FBBF66AC54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Activation Functions Neural Nets</a:t>
            </a:r>
            <a:endParaRPr dirty="0"/>
          </a:p>
        </p:txBody>
      </p:sp>
      <p:sp>
        <p:nvSpPr>
          <p:cNvPr id="251" name="Google Shape;251;p1">
            <a:extLst>
              <a:ext uri="{FF2B5EF4-FFF2-40B4-BE49-F238E27FC236}">
                <a16:creationId xmlns:a16="http://schemas.microsoft.com/office/drawing/2014/main" id="{3FB58B2B-A2C2-9D8B-B346-8D2D508430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Common Activations on Layers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 err="1"/>
              <a:t>ReLu</a:t>
            </a: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Tanh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Sigmoid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Output Layer Activation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 err="1"/>
              <a:t>Softmax</a:t>
            </a: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D8771D-CF36-1697-512C-B02FD0D40741}"/>
              </a:ext>
            </a:extLst>
          </p:cNvPr>
          <p:cNvSpPr txBox="1"/>
          <p:nvPr/>
        </p:nvSpPr>
        <p:spPr>
          <a:xfrm>
            <a:off x="838200" y="1805668"/>
            <a:ext cx="65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br>
              <a:rPr lang="en-US" sz="3600" dirty="0"/>
            </a:br>
            <a:endParaRPr lang="en-US" sz="2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B8E0959-8B5C-4899-949F-C73A75A87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8272" y="2076420"/>
            <a:ext cx="3987772" cy="2008840"/>
          </a:xfrm>
          <a:prstGeom prst="rect">
            <a:avLst/>
          </a:prstGeom>
        </p:spPr>
      </p:pic>
      <p:pic>
        <p:nvPicPr>
          <p:cNvPr id="2" name="Picture 2" descr="A Data Scientist's Guide to Gradient Descent and Backpropagation Algorithms  | NVIDIA Technical Blog">
            <a:extLst>
              <a:ext uri="{FF2B5EF4-FFF2-40B4-BE49-F238E27FC236}">
                <a16:creationId xmlns:a16="http://schemas.microsoft.com/office/drawing/2014/main" id="{3016F156-7598-6693-4FB1-7F29AB2DB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852" y="4554183"/>
            <a:ext cx="4199166" cy="199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8FE8DB-14E6-D3C4-057C-F875EF10A88C}"/>
                  </a:ext>
                </a:extLst>
              </p:cNvPr>
              <p:cNvSpPr txBox="1"/>
              <p:nvPr/>
            </p:nvSpPr>
            <p:spPr>
              <a:xfrm>
                <a:off x="8955807" y="4194240"/>
                <a:ext cx="593139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en-US" sz="4000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8FE8DB-14E6-D3C4-057C-F875EF10A8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5807" y="4194240"/>
                <a:ext cx="593139" cy="707886"/>
              </a:xfrm>
              <a:prstGeom prst="rect">
                <a:avLst/>
              </a:prstGeom>
              <a:blipFill>
                <a:blip r:embed="rId5"/>
                <a:stretch>
                  <a:fillRect l="-14894" t="-5357" b="-16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6CEC510-95B2-FC83-DBB0-95BF9F9E81BA}"/>
                  </a:ext>
                </a:extLst>
              </p14:cNvPr>
              <p14:cNvContentPartPr/>
              <p14:nvPr/>
            </p14:nvContentPartPr>
            <p14:xfrm>
              <a:off x="1901520" y="3723480"/>
              <a:ext cx="1293840" cy="830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6CEC510-95B2-FC83-DBB0-95BF9F9E81B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92160" y="3714120"/>
                <a:ext cx="1312560" cy="84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9521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>
          <a:extLst>
            <a:ext uri="{FF2B5EF4-FFF2-40B4-BE49-F238E27FC236}">
              <a16:creationId xmlns:a16="http://schemas.microsoft.com/office/drawing/2014/main" id="{B8496BAB-7CC9-8878-ABF5-99DF3B55A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>
            <a:extLst>
              <a:ext uri="{FF2B5EF4-FFF2-40B4-BE49-F238E27FC236}">
                <a16:creationId xmlns:a16="http://schemas.microsoft.com/office/drawing/2014/main" id="{7DA24C49-5CED-1A76-3EB4-E21D9D21A80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579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Types of Classification Problems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3 main classification problems are: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pic>
        <p:nvPicPr>
          <p:cNvPr id="3" name="Picture 2" descr="A detailed case study on Multi-Label Classification with Machine Learning  algorithms and predicting movie tags based on plot summaries! | by Saugata  Paul | Medium">
            <a:extLst>
              <a:ext uri="{FF2B5EF4-FFF2-40B4-BE49-F238E27FC236}">
                <a16:creationId xmlns:a16="http://schemas.microsoft.com/office/drawing/2014/main" id="{AAD46BF7-9E6A-594A-BE86-3484135A8B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44"/>
          <a:stretch/>
        </p:blipFill>
        <p:spPr bwMode="auto">
          <a:xfrm>
            <a:off x="557048" y="2522483"/>
            <a:ext cx="7733914" cy="384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C0533E-F75E-E662-9549-52B176BB421A}"/>
              </a:ext>
            </a:extLst>
          </p:cNvPr>
          <p:cNvSpPr/>
          <p:nvPr/>
        </p:nvSpPr>
        <p:spPr>
          <a:xfrm>
            <a:off x="3184634" y="2581826"/>
            <a:ext cx="2392210" cy="3728099"/>
          </a:xfrm>
          <a:prstGeom prst="rect">
            <a:avLst/>
          </a:prstGeom>
          <a:solidFill>
            <a:srgbClr val="9F0927">
              <a:alpha val="29000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8C9218A-6609-C74F-0587-7F764951BF77}"/>
                  </a:ext>
                </a:extLst>
              </p14:cNvPr>
              <p14:cNvContentPartPr/>
              <p14:nvPr/>
            </p14:nvContentPartPr>
            <p14:xfrm>
              <a:off x="1351440" y="2128680"/>
              <a:ext cx="3922920" cy="13384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8C9218A-6609-C74F-0587-7F764951BF7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2080" y="2119320"/>
                <a:ext cx="3941640" cy="135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2922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Multi-Class Classification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is a classification task with more than two classes.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F48CAC-6A34-9964-54A7-EAC0323D9478}"/>
              </a:ext>
            </a:extLst>
          </p:cNvPr>
          <p:cNvSpPr txBox="1"/>
          <p:nvPr/>
        </p:nvSpPr>
        <p:spPr>
          <a:xfrm>
            <a:off x="8019393" y="2936152"/>
            <a:ext cx="2105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Separating Hyperplanes</a:t>
            </a:r>
          </a:p>
          <a:p>
            <a:r>
              <a:rPr lang="en-US" b="1" dirty="0"/>
              <a:t>LINEAR</a:t>
            </a:r>
          </a:p>
        </p:txBody>
      </p:sp>
      <p:pic>
        <p:nvPicPr>
          <p:cNvPr id="1028" name="Picture 4" descr="Multiclass Classification • dissolve&lt;sup&gt;struct&lt;/sup&gt;">
            <a:extLst>
              <a:ext uri="{FF2B5EF4-FFF2-40B4-BE49-F238E27FC236}">
                <a16:creationId xmlns:a16="http://schemas.microsoft.com/office/drawing/2014/main" id="{453E0B76-9F0C-871F-D2DC-9FE5A52FB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37" y="2957752"/>
            <a:ext cx="3678621" cy="2847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05978B-E8D7-3321-DC57-E8CF0ECE0812}"/>
              </a:ext>
            </a:extLst>
          </p:cNvPr>
          <p:cNvCxnSpPr>
            <a:cxnSpLocks/>
          </p:cNvCxnSpPr>
          <p:nvPr/>
        </p:nvCxnSpPr>
        <p:spPr>
          <a:xfrm flipH="1">
            <a:off x="4119848" y="3090041"/>
            <a:ext cx="3899545" cy="1103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792F200-70EC-522A-76BD-E5D882204C54}"/>
                  </a:ext>
                </a:extLst>
              </p14:cNvPr>
              <p14:cNvContentPartPr/>
              <p14:nvPr/>
            </p14:nvContentPartPr>
            <p14:xfrm>
              <a:off x="1619280" y="2854800"/>
              <a:ext cx="9173880" cy="2990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792F200-70EC-522A-76BD-E5D882204C5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09920" y="2845440"/>
                <a:ext cx="9192600" cy="300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0009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Multi-Class Classification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4FA8F7C2-691D-19BB-836B-3EFFE638C5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6537" y="1892754"/>
            <a:ext cx="11075633" cy="4965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is a classification task with more than two classes.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  <a:p>
            <a:pPr marL="457200" lvl="1" indent="0">
              <a:buSzPts val="2800"/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F48CAC-6A34-9964-54A7-EAC0323D9478}"/>
              </a:ext>
            </a:extLst>
          </p:cNvPr>
          <p:cNvSpPr txBox="1"/>
          <p:nvPr/>
        </p:nvSpPr>
        <p:spPr>
          <a:xfrm>
            <a:off x="8019393" y="2936152"/>
            <a:ext cx="21050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Separating Hyperplanes</a:t>
            </a:r>
          </a:p>
          <a:p>
            <a:r>
              <a:rPr lang="en-US" b="1" dirty="0"/>
              <a:t>NON-LINEAR</a:t>
            </a:r>
          </a:p>
        </p:txBody>
      </p:sp>
      <p:pic>
        <p:nvPicPr>
          <p:cNvPr id="13314" name="Picture 2" descr="Classification of multiclass problem based on multiple separation curves. |  Download Scientific Diagram">
            <a:extLst>
              <a:ext uri="{FF2B5EF4-FFF2-40B4-BE49-F238E27FC236}">
                <a16:creationId xmlns:a16="http://schemas.microsoft.com/office/drawing/2014/main" id="{A8F914FA-3925-F1F8-614D-0643EAC843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1" b="6968"/>
          <a:stretch/>
        </p:blipFill>
        <p:spPr bwMode="auto">
          <a:xfrm>
            <a:off x="1040523" y="3197762"/>
            <a:ext cx="4950373" cy="2490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05978B-E8D7-3321-DC57-E8CF0ECE0812}"/>
              </a:ext>
            </a:extLst>
          </p:cNvPr>
          <p:cNvCxnSpPr>
            <a:cxnSpLocks/>
          </p:cNvCxnSpPr>
          <p:nvPr/>
        </p:nvCxnSpPr>
        <p:spPr>
          <a:xfrm flipH="1">
            <a:off x="3436883" y="3090041"/>
            <a:ext cx="4582510" cy="1923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179EE3C-62AF-A1B9-C06A-4938C94A4323}"/>
                  </a:ext>
                </a:extLst>
              </p14:cNvPr>
              <p14:cNvContentPartPr/>
              <p14:nvPr/>
            </p14:nvContentPartPr>
            <p14:xfrm>
              <a:off x="583560" y="3233880"/>
              <a:ext cx="4855320" cy="27655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179EE3C-62AF-A1B9-C06A-4938C94A432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4200" y="3224520"/>
                <a:ext cx="4874040" cy="278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0002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Multi-Class Classification</a:t>
            </a:r>
            <a:endParaRPr dirty="0"/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5601A753-C9AD-6382-D767-246FF16291BF}"/>
              </a:ext>
            </a:extLst>
          </p:cNvPr>
          <p:cNvSpPr/>
          <p:nvPr/>
        </p:nvSpPr>
        <p:spPr>
          <a:xfrm rot="16200000">
            <a:off x="4903546" y="5623567"/>
            <a:ext cx="366010" cy="392833"/>
          </a:xfrm>
          <a:prstGeom prst="leftBrace">
            <a:avLst/>
          </a:prstGeom>
          <a:noFill/>
          <a:ln w="25400" cap="flat" cmpd="sng" algn="ctr">
            <a:solidFill>
              <a:srgbClr val="00697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697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B22B6C7-1747-3196-BBFD-8359865CB5DD}"/>
              </a:ext>
            </a:extLst>
          </p:cNvPr>
          <p:cNvGrpSpPr/>
          <p:nvPr/>
        </p:nvGrpSpPr>
        <p:grpSpPr>
          <a:xfrm>
            <a:off x="598842" y="2020288"/>
            <a:ext cx="6730491" cy="4486994"/>
            <a:chOff x="230980" y="1272123"/>
            <a:chExt cx="6730491" cy="4486994"/>
          </a:xfrm>
        </p:grpSpPr>
        <p:pic>
          <p:nvPicPr>
            <p:cNvPr id="34" name="Picture 2" descr="Introducing Scikit-Learn | Python Data Science Handbook">
              <a:extLst>
                <a:ext uri="{FF2B5EF4-FFF2-40B4-BE49-F238E27FC236}">
                  <a16:creationId xmlns:a16="http://schemas.microsoft.com/office/drawing/2014/main" id="{EDEDE805-A2E0-B75A-E7B2-6F4FED43E3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980" y="1272123"/>
              <a:ext cx="6730491" cy="4486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87F79AB-F8C4-CCB6-B8FA-B63A1FB0F69D}"/>
                </a:ext>
              </a:extLst>
            </p:cNvPr>
            <p:cNvGrpSpPr/>
            <p:nvPr/>
          </p:nvGrpSpPr>
          <p:grpSpPr>
            <a:xfrm>
              <a:off x="4947852" y="1988605"/>
              <a:ext cx="335113" cy="3401708"/>
              <a:chOff x="4947852" y="1988605"/>
              <a:chExt cx="335113" cy="3401708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1FF4CE92-0EEC-C27B-4B9D-EF70A7C8E69E}"/>
                  </a:ext>
                </a:extLst>
              </p:cNvPr>
              <p:cNvSpPr txBox="1"/>
              <p:nvPr/>
            </p:nvSpPr>
            <p:spPr>
              <a:xfrm>
                <a:off x="4981279" y="1988605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sz="1800" kern="1200" dirty="0">
                    <a:solidFill>
                      <a:srgbClr val="006971">
                        <a:lumMod val="50000"/>
                      </a:srgbClr>
                    </a:solidFill>
                    <a:latin typeface="Calibri" pitchFamily="34" charset="0"/>
                    <a:ea typeface="MS PGothic" pitchFamily="34" charset="-128"/>
                    <a:cs typeface="+mn-cs"/>
                  </a:rPr>
                  <a:t>1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33EA0E4-9EA4-773E-ED5B-3C3788F90596}"/>
                  </a:ext>
                </a:extLst>
              </p:cNvPr>
              <p:cNvSpPr txBox="1"/>
              <p:nvPr/>
            </p:nvSpPr>
            <p:spPr>
              <a:xfrm>
                <a:off x="4981279" y="240674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sz="1800" kern="1200" dirty="0">
                    <a:solidFill>
                      <a:srgbClr val="006971">
                        <a:lumMod val="50000"/>
                      </a:srgbClr>
                    </a:solidFill>
                    <a:latin typeface="Calibri" pitchFamily="34" charset="0"/>
                    <a:ea typeface="MS PGothic" pitchFamily="34" charset="-128"/>
                    <a:cs typeface="+mn-cs"/>
                  </a:rPr>
                  <a:t>1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D6E7C5C-B179-9478-F232-C27FDABED997}"/>
                  </a:ext>
                </a:extLst>
              </p:cNvPr>
              <p:cNvSpPr txBox="1"/>
              <p:nvPr/>
            </p:nvSpPr>
            <p:spPr>
              <a:xfrm>
                <a:off x="4965245" y="280996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sz="1800" kern="1200" dirty="0">
                    <a:solidFill>
                      <a:srgbClr val="006971">
                        <a:lumMod val="50000"/>
                      </a:srgbClr>
                    </a:solidFill>
                    <a:latin typeface="Calibri" pitchFamily="34" charset="0"/>
                    <a:ea typeface="MS PGothic" pitchFamily="34" charset="-128"/>
                    <a:cs typeface="+mn-cs"/>
                  </a:rPr>
                  <a:t>3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9395AEA-56EE-CF54-43C9-B6A0A8879761}"/>
                  </a:ext>
                </a:extLst>
              </p:cNvPr>
              <p:cNvSpPr txBox="1"/>
              <p:nvPr/>
            </p:nvSpPr>
            <p:spPr>
              <a:xfrm>
                <a:off x="4949199" y="315473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sz="1800" kern="1200" dirty="0">
                    <a:solidFill>
                      <a:srgbClr val="006971">
                        <a:lumMod val="50000"/>
                      </a:srgbClr>
                    </a:solidFill>
                    <a:latin typeface="Calibri" pitchFamily="34" charset="0"/>
                    <a:ea typeface="MS PGothic" pitchFamily="34" charset="-128"/>
                    <a:cs typeface="+mn-cs"/>
                  </a:rPr>
                  <a:t>2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BF2257C-EFC0-4DF2-844F-03021CA10C36}"/>
                  </a:ext>
                </a:extLst>
              </p:cNvPr>
              <p:cNvSpPr txBox="1"/>
              <p:nvPr/>
            </p:nvSpPr>
            <p:spPr>
              <a:xfrm>
                <a:off x="4949199" y="351394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sz="1800" kern="1200" dirty="0">
                    <a:solidFill>
                      <a:srgbClr val="006971">
                        <a:lumMod val="50000"/>
                      </a:srgbClr>
                    </a:solidFill>
                    <a:latin typeface="Calibri" pitchFamily="34" charset="0"/>
                    <a:ea typeface="MS PGothic" pitchFamily="34" charset="-128"/>
                    <a:cs typeface="+mn-cs"/>
                  </a:rPr>
                  <a:t>1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B036ABB5-0AE9-6CBB-E35D-3300030E20CA}"/>
                  </a:ext>
                </a:extLst>
              </p:cNvPr>
              <p:cNvSpPr txBox="1"/>
              <p:nvPr/>
            </p:nvSpPr>
            <p:spPr>
              <a:xfrm>
                <a:off x="4949199" y="393049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sz="1800" kern="1200" dirty="0">
                    <a:solidFill>
                      <a:srgbClr val="006971">
                        <a:lumMod val="50000"/>
                      </a:srgbClr>
                    </a:solidFill>
                    <a:latin typeface="Calibri" pitchFamily="34" charset="0"/>
                    <a:ea typeface="MS PGothic" pitchFamily="34" charset="-128"/>
                    <a:cs typeface="+mn-cs"/>
                  </a:rPr>
                  <a:t>3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913C3F2-568C-931F-B8DD-5B48015EC25E}"/>
                  </a:ext>
                </a:extLst>
              </p:cNvPr>
              <p:cNvSpPr txBox="1"/>
              <p:nvPr/>
            </p:nvSpPr>
            <p:spPr>
              <a:xfrm>
                <a:off x="4947852" y="4298706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sz="1800" kern="1200" dirty="0">
                    <a:solidFill>
                      <a:srgbClr val="006971">
                        <a:lumMod val="50000"/>
                      </a:srgbClr>
                    </a:solidFill>
                    <a:latin typeface="Calibri" pitchFamily="34" charset="0"/>
                    <a:ea typeface="MS PGothic" pitchFamily="34" charset="-128"/>
                    <a:cs typeface="+mn-cs"/>
                  </a:rPr>
                  <a:t>3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24B7C4A-5F47-CF0E-DCBF-4090A958827B}"/>
                  </a:ext>
                </a:extLst>
              </p:cNvPr>
              <p:cNvSpPr txBox="1"/>
              <p:nvPr/>
            </p:nvSpPr>
            <p:spPr>
              <a:xfrm>
                <a:off x="4965245" y="464882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sz="1800" kern="1200" dirty="0">
                    <a:solidFill>
                      <a:srgbClr val="006971">
                        <a:lumMod val="50000"/>
                      </a:srgbClr>
                    </a:solidFill>
                    <a:latin typeface="Calibri" pitchFamily="34" charset="0"/>
                    <a:ea typeface="MS PGothic" pitchFamily="34" charset="-128"/>
                    <a:cs typeface="+mn-cs"/>
                  </a:rPr>
                  <a:t>1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1B23F49-4099-1388-B7F6-A855608B34C3}"/>
                  </a:ext>
                </a:extLst>
              </p:cNvPr>
              <p:cNvSpPr txBox="1"/>
              <p:nvPr/>
            </p:nvSpPr>
            <p:spPr>
              <a:xfrm>
                <a:off x="4965245" y="502098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  <a:buClrTx/>
                  <a:buFontTx/>
                  <a:buNone/>
                </a:pPr>
                <a:r>
                  <a:rPr lang="en-US" sz="1800" kern="1200" dirty="0">
                    <a:solidFill>
                      <a:srgbClr val="006971">
                        <a:lumMod val="50000"/>
                      </a:srgbClr>
                    </a:solidFill>
                    <a:latin typeface="Calibri" pitchFamily="34" charset="0"/>
                    <a:ea typeface="MS PGothic" pitchFamily="34" charset="-128"/>
                    <a:cs typeface="+mn-cs"/>
                  </a:rPr>
                  <a:t>2</a:t>
                </a:r>
              </a:p>
            </p:txBody>
          </p:sp>
        </p:grpSp>
      </p:grpSp>
      <p:pic>
        <p:nvPicPr>
          <p:cNvPr id="14340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A689C498-E99E-3B94-2758-40B41F470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127" y="2207823"/>
            <a:ext cx="4149642" cy="179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0CCE945-178F-052C-E945-01E57C7B1795}"/>
                  </a:ext>
                </a:extLst>
              </p14:cNvPr>
              <p14:cNvContentPartPr/>
              <p14:nvPr/>
            </p14:nvContentPartPr>
            <p14:xfrm>
              <a:off x="5230440" y="2783160"/>
              <a:ext cx="1393920" cy="33818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0CCE945-178F-052C-E945-01E57C7B179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21080" y="2773800"/>
                <a:ext cx="1412640" cy="3400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6166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Multi-Class Classification</a:t>
            </a:r>
            <a:endParaRPr dirty="0"/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5601A753-C9AD-6382-D767-246FF16291BF}"/>
              </a:ext>
            </a:extLst>
          </p:cNvPr>
          <p:cNvSpPr/>
          <p:nvPr/>
        </p:nvSpPr>
        <p:spPr>
          <a:xfrm rot="16200000">
            <a:off x="4903546" y="5623567"/>
            <a:ext cx="366010" cy="392833"/>
          </a:xfrm>
          <a:prstGeom prst="leftBrace">
            <a:avLst/>
          </a:prstGeom>
          <a:noFill/>
          <a:ln w="25400" cap="flat" cmpd="sng" algn="ctr">
            <a:solidFill>
              <a:srgbClr val="00697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697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1" name="Picture 2" descr="Introducing Scikit-Learn | Python Data Science Handbook">
            <a:extLst>
              <a:ext uri="{FF2B5EF4-FFF2-40B4-BE49-F238E27FC236}">
                <a16:creationId xmlns:a16="http://schemas.microsoft.com/office/drawing/2014/main" id="{93B95C5C-E917-1542-53F1-CF0EE112D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29" y="1690688"/>
            <a:ext cx="6754553" cy="450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0A2186E-BAAF-F3F9-6C42-14A3ACB45704}"/>
              </a:ext>
            </a:extLst>
          </p:cNvPr>
          <p:cNvSpPr/>
          <p:nvPr/>
        </p:nvSpPr>
        <p:spPr>
          <a:xfrm>
            <a:off x="4711953" y="1672919"/>
            <a:ext cx="2053390" cy="54766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7ED8A6C-C0A1-CDA0-4CD7-B24C626C1731}"/>
              </a:ext>
            </a:extLst>
          </p:cNvPr>
          <p:cNvGrpSpPr/>
          <p:nvPr/>
        </p:nvGrpSpPr>
        <p:grpSpPr>
          <a:xfrm>
            <a:off x="5200100" y="2389402"/>
            <a:ext cx="335113" cy="3401708"/>
            <a:chOff x="4947852" y="1988605"/>
            <a:chExt cx="335113" cy="3401708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553DE4-D741-9CAC-43C1-BA0F55DC7089}"/>
                </a:ext>
              </a:extLst>
            </p:cNvPr>
            <p:cNvSpPr txBox="1"/>
            <p:nvPr/>
          </p:nvSpPr>
          <p:spPr>
            <a:xfrm>
              <a:off x="4981279" y="198860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36D7224-7B00-2CDB-28C4-B23EC713694F}"/>
                </a:ext>
              </a:extLst>
            </p:cNvPr>
            <p:cNvSpPr txBox="1"/>
            <p:nvPr/>
          </p:nvSpPr>
          <p:spPr>
            <a:xfrm>
              <a:off x="4981279" y="240674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D7B09D9-667B-7717-224A-8CFF529FDA85}"/>
                </a:ext>
              </a:extLst>
            </p:cNvPr>
            <p:cNvSpPr txBox="1"/>
            <p:nvPr/>
          </p:nvSpPr>
          <p:spPr>
            <a:xfrm>
              <a:off x="4965245" y="280996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32CA12B-0A78-CDAD-7097-CAF00B308B52}"/>
                </a:ext>
              </a:extLst>
            </p:cNvPr>
            <p:cNvSpPr txBox="1"/>
            <p:nvPr/>
          </p:nvSpPr>
          <p:spPr>
            <a:xfrm>
              <a:off x="4949199" y="315473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B8D1E27-5ED3-586B-4C30-BE9392872570}"/>
                </a:ext>
              </a:extLst>
            </p:cNvPr>
            <p:cNvSpPr txBox="1"/>
            <p:nvPr/>
          </p:nvSpPr>
          <p:spPr>
            <a:xfrm>
              <a:off x="4949199" y="351394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4D26F98-DF20-E0E4-91AC-6007F4919F58}"/>
                </a:ext>
              </a:extLst>
            </p:cNvPr>
            <p:cNvSpPr txBox="1"/>
            <p:nvPr/>
          </p:nvSpPr>
          <p:spPr>
            <a:xfrm>
              <a:off x="4949199" y="393049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4E3B28B-0B17-70E0-E1B3-88480CF317FC}"/>
                </a:ext>
              </a:extLst>
            </p:cNvPr>
            <p:cNvSpPr txBox="1"/>
            <p:nvPr/>
          </p:nvSpPr>
          <p:spPr>
            <a:xfrm>
              <a:off x="4947852" y="429870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700AE8-4106-D7CC-5E78-48A017D09461}"/>
                </a:ext>
              </a:extLst>
            </p:cNvPr>
            <p:cNvSpPr txBox="1"/>
            <p:nvPr/>
          </p:nvSpPr>
          <p:spPr>
            <a:xfrm>
              <a:off x="4965245" y="46488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B517BAD-F0D7-B6C8-5990-5A51F0A88D71}"/>
                </a:ext>
              </a:extLst>
            </p:cNvPr>
            <p:cNvSpPr txBox="1"/>
            <p:nvPr/>
          </p:nvSpPr>
          <p:spPr>
            <a:xfrm>
              <a:off x="4965245" y="502098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0</a:t>
              </a:r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E6486001-F741-451C-32F9-FB6A34891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206" y="2211504"/>
            <a:ext cx="1077821" cy="376432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627ACCD-9551-0C20-7799-08F1A0ADF73D}"/>
              </a:ext>
            </a:extLst>
          </p:cNvPr>
          <p:cNvSpPr/>
          <p:nvPr/>
        </p:nvSpPr>
        <p:spPr>
          <a:xfrm>
            <a:off x="6743136" y="3209277"/>
            <a:ext cx="335113" cy="378659"/>
          </a:xfrm>
          <a:prstGeom prst="rect">
            <a:avLst/>
          </a:prstGeom>
          <a:solidFill>
            <a:srgbClr val="9F0927">
              <a:alpha val="35301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5B57481-3FD5-A22E-88B6-DFC94B05A677}"/>
              </a:ext>
            </a:extLst>
          </p:cNvPr>
          <p:cNvSpPr/>
          <p:nvPr/>
        </p:nvSpPr>
        <p:spPr>
          <a:xfrm>
            <a:off x="6762649" y="3580097"/>
            <a:ext cx="335113" cy="378659"/>
          </a:xfrm>
          <a:prstGeom prst="rect">
            <a:avLst/>
          </a:prstGeom>
          <a:solidFill>
            <a:srgbClr val="9F0927">
              <a:alpha val="35301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B3DE285-C082-DC1E-144D-A77F6DEB333E}"/>
              </a:ext>
            </a:extLst>
          </p:cNvPr>
          <p:cNvSpPr/>
          <p:nvPr/>
        </p:nvSpPr>
        <p:spPr>
          <a:xfrm>
            <a:off x="6735786" y="4351296"/>
            <a:ext cx="335113" cy="378659"/>
          </a:xfrm>
          <a:prstGeom prst="rect">
            <a:avLst/>
          </a:prstGeom>
          <a:solidFill>
            <a:srgbClr val="9F0927">
              <a:alpha val="35301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8F171CB-9F8C-2427-8AEF-B3EAE7B5653B}"/>
              </a:ext>
            </a:extLst>
          </p:cNvPr>
          <p:cNvSpPr/>
          <p:nvPr/>
        </p:nvSpPr>
        <p:spPr>
          <a:xfrm>
            <a:off x="6762648" y="4731547"/>
            <a:ext cx="335113" cy="378659"/>
          </a:xfrm>
          <a:prstGeom prst="rect">
            <a:avLst/>
          </a:prstGeom>
          <a:solidFill>
            <a:srgbClr val="9F0927">
              <a:alpha val="35301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62BB9A6-C195-B13D-CDCD-4B98C46718AA}"/>
              </a:ext>
            </a:extLst>
          </p:cNvPr>
          <p:cNvSpPr/>
          <p:nvPr/>
        </p:nvSpPr>
        <p:spPr>
          <a:xfrm>
            <a:off x="6743135" y="5479399"/>
            <a:ext cx="335113" cy="378659"/>
          </a:xfrm>
          <a:prstGeom prst="rect">
            <a:avLst/>
          </a:prstGeom>
          <a:solidFill>
            <a:srgbClr val="9F0927">
              <a:alpha val="35301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U-Turn Arrow 51">
            <a:extLst>
              <a:ext uri="{FF2B5EF4-FFF2-40B4-BE49-F238E27FC236}">
                <a16:creationId xmlns:a16="http://schemas.microsoft.com/office/drawing/2014/main" id="{5D189966-698D-F887-1A3E-280A74538475}"/>
              </a:ext>
            </a:extLst>
          </p:cNvPr>
          <p:cNvSpPr/>
          <p:nvPr/>
        </p:nvSpPr>
        <p:spPr>
          <a:xfrm rot="10800000">
            <a:off x="5318177" y="5942349"/>
            <a:ext cx="1660153" cy="401615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73966"/>
              <a:gd name="adj5" fmla="val 98966"/>
            </a:avLst>
          </a:prstGeom>
          <a:gradFill rotWithShape="1">
            <a:gsLst>
              <a:gs pos="0">
                <a:srgbClr val="006971">
                  <a:tint val="100000"/>
                  <a:shade val="100000"/>
                  <a:satMod val="130000"/>
                </a:srgbClr>
              </a:gs>
              <a:gs pos="100000">
                <a:srgbClr val="00697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697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5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BE9DF97C-FB90-4D7C-F89B-F9774ACD1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127" y="2207823"/>
            <a:ext cx="4149642" cy="179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9BE0760-DE8B-79A9-54AC-27858C9BD988}"/>
                  </a:ext>
                </a:extLst>
              </p14:cNvPr>
              <p14:cNvContentPartPr/>
              <p14:nvPr/>
            </p14:nvContentPartPr>
            <p14:xfrm>
              <a:off x="5413680" y="1809360"/>
              <a:ext cx="1688760" cy="29865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9BE0760-DE8B-79A9-54AC-27858C9BD98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04320" y="1800000"/>
                <a:ext cx="1707480" cy="300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6456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Multi-Class Classification</a:t>
            </a:r>
            <a:endParaRPr dirty="0"/>
          </a:p>
        </p:txBody>
      </p:sp>
      <p:pic>
        <p:nvPicPr>
          <p:cNvPr id="39" name="Picture 2" descr="Introducing Scikit-Learn | Python Data Science Handbook">
            <a:extLst>
              <a:ext uri="{FF2B5EF4-FFF2-40B4-BE49-F238E27FC236}">
                <a16:creationId xmlns:a16="http://schemas.microsoft.com/office/drawing/2014/main" id="{DE2E9220-5E16-6A27-8608-32A535D13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29" y="1708457"/>
            <a:ext cx="6754553" cy="450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B07FC81-917A-95E1-B6B8-DE89E7D690AD}"/>
              </a:ext>
            </a:extLst>
          </p:cNvPr>
          <p:cNvSpPr/>
          <p:nvPr/>
        </p:nvSpPr>
        <p:spPr>
          <a:xfrm>
            <a:off x="4888253" y="1690688"/>
            <a:ext cx="2053390" cy="54766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D7AFA21-36F6-15F5-039E-981987EF403C}"/>
              </a:ext>
            </a:extLst>
          </p:cNvPr>
          <p:cNvGrpSpPr/>
          <p:nvPr/>
        </p:nvGrpSpPr>
        <p:grpSpPr>
          <a:xfrm>
            <a:off x="5376400" y="2407171"/>
            <a:ext cx="335113" cy="3401708"/>
            <a:chOff x="4947852" y="1988605"/>
            <a:chExt cx="335113" cy="340170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F00031E-A434-BCBB-EEDA-7777D98CD04E}"/>
                </a:ext>
              </a:extLst>
            </p:cNvPr>
            <p:cNvSpPr txBox="1"/>
            <p:nvPr/>
          </p:nvSpPr>
          <p:spPr>
            <a:xfrm>
              <a:off x="4981279" y="198860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2DDA919-DD5D-EA81-2210-68A668D05056}"/>
                </a:ext>
              </a:extLst>
            </p:cNvPr>
            <p:cNvSpPr txBox="1"/>
            <p:nvPr/>
          </p:nvSpPr>
          <p:spPr>
            <a:xfrm>
              <a:off x="4981279" y="240674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0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67CB824-A492-A05A-2E79-506A53D094D8}"/>
                </a:ext>
              </a:extLst>
            </p:cNvPr>
            <p:cNvSpPr txBox="1"/>
            <p:nvPr/>
          </p:nvSpPr>
          <p:spPr>
            <a:xfrm>
              <a:off x="4965245" y="280996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0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1788023-EDA3-8267-6154-45CE2C42596D}"/>
                </a:ext>
              </a:extLst>
            </p:cNvPr>
            <p:cNvSpPr txBox="1"/>
            <p:nvPr/>
          </p:nvSpPr>
          <p:spPr>
            <a:xfrm>
              <a:off x="4949199" y="315473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1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249236B-7A7B-26E8-3794-9DB7188DD1A8}"/>
                </a:ext>
              </a:extLst>
            </p:cNvPr>
            <p:cNvSpPr txBox="1"/>
            <p:nvPr/>
          </p:nvSpPr>
          <p:spPr>
            <a:xfrm>
              <a:off x="4949199" y="351394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9DB7AA3-18AB-3A7C-397D-74BE1B21EFFA}"/>
                </a:ext>
              </a:extLst>
            </p:cNvPr>
            <p:cNvSpPr txBox="1"/>
            <p:nvPr/>
          </p:nvSpPr>
          <p:spPr>
            <a:xfrm>
              <a:off x="4949199" y="393049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0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12026CB-FC44-B97B-1D81-965CE8DA9A68}"/>
                </a:ext>
              </a:extLst>
            </p:cNvPr>
            <p:cNvSpPr txBox="1"/>
            <p:nvPr/>
          </p:nvSpPr>
          <p:spPr>
            <a:xfrm>
              <a:off x="4947852" y="429870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0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432AFD0-FB7B-8B92-5DDA-64578CA3AF9A}"/>
                </a:ext>
              </a:extLst>
            </p:cNvPr>
            <p:cNvSpPr txBox="1"/>
            <p:nvPr/>
          </p:nvSpPr>
          <p:spPr>
            <a:xfrm>
              <a:off x="4965245" y="46488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B075241A-BE0E-7299-5EF1-7D8801EB5C9C}"/>
                </a:ext>
              </a:extLst>
            </p:cNvPr>
            <p:cNvSpPr txBox="1"/>
            <p:nvPr/>
          </p:nvSpPr>
          <p:spPr>
            <a:xfrm>
              <a:off x="4965245" y="502098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1</a:t>
              </a:r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BEEFAD9B-6182-43AA-F4EE-F18C5990F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8506" y="2229273"/>
            <a:ext cx="1077821" cy="3764329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E952E56C-E2FA-36AD-59CE-76082C374356}"/>
              </a:ext>
            </a:extLst>
          </p:cNvPr>
          <p:cNvSpPr/>
          <p:nvPr/>
        </p:nvSpPr>
        <p:spPr>
          <a:xfrm>
            <a:off x="6919435" y="3262146"/>
            <a:ext cx="335113" cy="378659"/>
          </a:xfrm>
          <a:prstGeom prst="rect">
            <a:avLst/>
          </a:prstGeom>
          <a:solidFill>
            <a:srgbClr val="9F0927">
              <a:alpha val="35301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16796C0-0D77-C8C6-8789-C672806010B5}"/>
              </a:ext>
            </a:extLst>
          </p:cNvPr>
          <p:cNvSpPr/>
          <p:nvPr/>
        </p:nvSpPr>
        <p:spPr>
          <a:xfrm>
            <a:off x="6919435" y="2876334"/>
            <a:ext cx="335113" cy="378659"/>
          </a:xfrm>
          <a:prstGeom prst="rect">
            <a:avLst/>
          </a:prstGeom>
          <a:solidFill>
            <a:srgbClr val="9F0927">
              <a:alpha val="35301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2C463B2-CD6A-F46A-6491-A81BAC3294F2}"/>
              </a:ext>
            </a:extLst>
          </p:cNvPr>
          <p:cNvSpPr/>
          <p:nvPr/>
        </p:nvSpPr>
        <p:spPr>
          <a:xfrm>
            <a:off x="6912086" y="4369065"/>
            <a:ext cx="335113" cy="378659"/>
          </a:xfrm>
          <a:prstGeom prst="rect">
            <a:avLst/>
          </a:prstGeom>
          <a:solidFill>
            <a:srgbClr val="9F0927">
              <a:alpha val="35301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5991A8E-1509-16BF-095A-F96C59316D6F}"/>
              </a:ext>
            </a:extLst>
          </p:cNvPr>
          <p:cNvSpPr/>
          <p:nvPr/>
        </p:nvSpPr>
        <p:spPr>
          <a:xfrm>
            <a:off x="6938948" y="4749316"/>
            <a:ext cx="335113" cy="378659"/>
          </a:xfrm>
          <a:prstGeom prst="rect">
            <a:avLst/>
          </a:prstGeom>
          <a:solidFill>
            <a:srgbClr val="9F0927">
              <a:alpha val="35301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5F25077-E87F-31F4-88E8-70EF45A7E3D9}"/>
              </a:ext>
            </a:extLst>
          </p:cNvPr>
          <p:cNvSpPr/>
          <p:nvPr/>
        </p:nvSpPr>
        <p:spPr>
          <a:xfrm>
            <a:off x="6919435" y="5112537"/>
            <a:ext cx="335113" cy="378659"/>
          </a:xfrm>
          <a:prstGeom prst="rect">
            <a:avLst/>
          </a:prstGeom>
          <a:solidFill>
            <a:srgbClr val="9F0927">
              <a:alpha val="35301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2385D01-0E9D-2189-56E3-3F3D02B218EA}"/>
              </a:ext>
            </a:extLst>
          </p:cNvPr>
          <p:cNvSpPr/>
          <p:nvPr/>
        </p:nvSpPr>
        <p:spPr>
          <a:xfrm>
            <a:off x="6939704" y="2514294"/>
            <a:ext cx="335113" cy="378659"/>
          </a:xfrm>
          <a:prstGeom prst="rect">
            <a:avLst/>
          </a:prstGeom>
          <a:solidFill>
            <a:srgbClr val="9F0927">
              <a:alpha val="35301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96903AA-8A51-FDE6-B018-63E7C5E3FBC7}"/>
              </a:ext>
            </a:extLst>
          </p:cNvPr>
          <p:cNvSpPr/>
          <p:nvPr/>
        </p:nvSpPr>
        <p:spPr>
          <a:xfrm>
            <a:off x="6938948" y="3991536"/>
            <a:ext cx="335113" cy="378659"/>
          </a:xfrm>
          <a:prstGeom prst="rect">
            <a:avLst/>
          </a:prstGeom>
          <a:solidFill>
            <a:srgbClr val="9F0927">
              <a:alpha val="35301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U-Turn Arrow 62">
            <a:extLst>
              <a:ext uri="{FF2B5EF4-FFF2-40B4-BE49-F238E27FC236}">
                <a16:creationId xmlns:a16="http://schemas.microsoft.com/office/drawing/2014/main" id="{EFD01F5C-7D83-3483-6FEB-EC299657EF16}"/>
              </a:ext>
            </a:extLst>
          </p:cNvPr>
          <p:cNvSpPr/>
          <p:nvPr/>
        </p:nvSpPr>
        <p:spPr>
          <a:xfrm rot="10800000">
            <a:off x="5494477" y="5960118"/>
            <a:ext cx="1660153" cy="401615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73966"/>
              <a:gd name="adj5" fmla="val 98966"/>
            </a:avLst>
          </a:prstGeom>
          <a:gradFill rotWithShape="1">
            <a:gsLst>
              <a:gs pos="0">
                <a:srgbClr val="006971">
                  <a:tint val="100000"/>
                  <a:shade val="100000"/>
                  <a:satMod val="130000"/>
                </a:srgbClr>
              </a:gs>
              <a:gs pos="100000">
                <a:srgbClr val="00697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697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94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58007B73-91AE-49EB-CF7C-02B0014CE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127" y="2207823"/>
            <a:ext cx="4149642" cy="179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6FCFCA46-6E1D-1946-A72A-F045C2239268}"/>
                  </a:ext>
                </a:extLst>
              </p14:cNvPr>
              <p14:cNvContentPartPr/>
              <p14:nvPr/>
            </p14:nvContentPartPr>
            <p14:xfrm>
              <a:off x="5370480" y="1512360"/>
              <a:ext cx="1665360" cy="909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6FCFCA46-6E1D-1946-A72A-F045C223926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61120" y="1503000"/>
                <a:ext cx="1684080" cy="92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85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D367C70-93A1-C689-B176-0BDECC15C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31704299-37F4-1582-5E27-34A398B01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Multi-Class Classification</a:t>
            </a:r>
            <a:endParaRPr dirty="0"/>
          </a:p>
        </p:txBody>
      </p:sp>
      <p:pic>
        <p:nvPicPr>
          <p:cNvPr id="22" name="Picture 2" descr="Introducing Scikit-Learn | Python Data Science Handbook">
            <a:extLst>
              <a:ext uri="{FF2B5EF4-FFF2-40B4-BE49-F238E27FC236}">
                <a16:creationId xmlns:a16="http://schemas.microsoft.com/office/drawing/2014/main" id="{893DCC51-0A8A-635A-32E1-F7F8B19DD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926" y="1708457"/>
            <a:ext cx="6754553" cy="450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87BBAF4-7B98-029D-2B8C-4B657ACBF49C}"/>
              </a:ext>
            </a:extLst>
          </p:cNvPr>
          <p:cNvSpPr/>
          <p:nvPr/>
        </p:nvSpPr>
        <p:spPr>
          <a:xfrm>
            <a:off x="4911650" y="1690688"/>
            <a:ext cx="2053390" cy="54766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7D0D53-53B8-5704-0592-3FD841E45520}"/>
              </a:ext>
            </a:extLst>
          </p:cNvPr>
          <p:cNvGrpSpPr/>
          <p:nvPr/>
        </p:nvGrpSpPr>
        <p:grpSpPr>
          <a:xfrm>
            <a:off x="5399797" y="2407171"/>
            <a:ext cx="335113" cy="3401708"/>
            <a:chOff x="4947852" y="1988605"/>
            <a:chExt cx="335113" cy="340170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1252488-B426-AAA7-1D53-8F8E9F187CD8}"/>
                </a:ext>
              </a:extLst>
            </p:cNvPr>
            <p:cNvSpPr txBox="1"/>
            <p:nvPr/>
          </p:nvSpPr>
          <p:spPr>
            <a:xfrm>
              <a:off x="4981279" y="198860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0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BF94924-819F-FFA8-B8B7-6FDBED7491B4}"/>
                </a:ext>
              </a:extLst>
            </p:cNvPr>
            <p:cNvSpPr txBox="1"/>
            <p:nvPr/>
          </p:nvSpPr>
          <p:spPr>
            <a:xfrm>
              <a:off x="4981279" y="240674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0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B1402A2-DC33-1EC9-6D6A-9676A5ABC578}"/>
                </a:ext>
              </a:extLst>
            </p:cNvPr>
            <p:cNvSpPr txBox="1"/>
            <p:nvPr/>
          </p:nvSpPr>
          <p:spPr>
            <a:xfrm>
              <a:off x="4965245" y="280996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3045209-300E-FC7F-0C98-BB3B9260B572}"/>
                </a:ext>
              </a:extLst>
            </p:cNvPr>
            <p:cNvSpPr txBox="1"/>
            <p:nvPr/>
          </p:nvSpPr>
          <p:spPr>
            <a:xfrm>
              <a:off x="4949199" y="315473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0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C9DAE39-AE7B-9EEB-DE16-5205598915ED}"/>
                </a:ext>
              </a:extLst>
            </p:cNvPr>
            <p:cNvSpPr txBox="1"/>
            <p:nvPr/>
          </p:nvSpPr>
          <p:spPr>
            <a:xfrm>
              <a:off x="4949199" y="351394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D8F7676-2002-237F-95EF-307B99AFB4A4}"/>
                </a:ext>
              </a:extLst>
            </p:cNvPr>
            <p:cNvSpPr txBox="1"/>
            <p:nvPr/>
          </p:nvSpPr>
          <p:spPr>
            <a:xfrm>
              <a:off x="4949199" y="393049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1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A078C90-11C4-46D9-96B5-7B34A7E9EF78}"/>
                </a:ext>
              </a:extLst>
            </p:cNvPr>
            <p:cNvSpPr txBox="1"/>
            <p:nvPr/>
          </p:nvSpPr>
          <p:spPr>
            <a:xfrm>
              <a:off x="4947852" y="429870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B945967-A5D8-BAEE-A919-E31B16E55365}"/>
                </a:ext>
              </a:extLst>
            </p:cNvPr>
            <p:cNvSpPr txBox="1"/>
            <p:nvPr/>
          </p:nvSpPr>
          <p:spPr>
            <a:xfrm>
              <a:off x="4965245" y="464882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88057A3-47F4-F250-F337-82C130B7E380}"/>
                </a:ext>
              </a:extLst>
            </p:cNvPr>
            <p:cNvSpPr txBox="1"/>
            <p:nvPr/>
          </p:nvSpPr>
          <p:spPr>
            <a:xfrm>
              <a:off x="4965245" y="502098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lang="en-US" sz="1800" kern="1200" dirty="0">
                  <a:solidFill>
                    <a:srgbClr val="006971">
                      <a:lumMod val="50000"/>
                    </a:srgbClr>
                  </a:solidFill>
                  <a:latin typeface="Calibri" pitchFamily="34" charset="0"/>
                  <a:ea typeface="MS PGothic" pitchFamily="34" charset="-128"/>
                  <a:cs typeface="+mn-cs"/>
                </a:rPr>
                <a:t>0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6AC7FEFF-95D2-3780-57C5-8678331E0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1903" y="2229273"/>
            <a:ext cx="1077821" cy="376432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82107E3-9F83-84CF-6012-58785B850C2F}"/>
              </a:ext>
            </a:extLst>
          </p:cNvPr>
          <p:cNvSpPr/>
          <p:nvPr/>
        </p:nvSpPr>
        <p:spPr>
          <a:xfrm>
            <a:off x="6942832" y="3616172"/>
            <a:ext cx="335113" cy="378659"/>
          </a:xfrm>
          <a:prstGeom prst="rect">
            <a:avLst/>
          </a:prstGeom>
          <a:solidFill>
            <a:srgbClr val="9F0927">
              <a:alpha val="35301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861E10F-2A08-A407-08F4-05C469DC10AF}"/>
              </a:ext>
            </a:extLst>
          </p:cNvPr>
          <p:cNvSpPr/>
          <p:nvPr/>
        </p:nvSpPr>
        <p:spPr>
          <a:xfrm>
            <a:off x="6942832" y="2876334"/>
            <a:ext cx="335113" cy="378659"/>
          </a:xfrm>
          <a:prstGeom prst="rect">
            <a:avLst/>
          </a:prstGeom>
          <a:solidFill>
            <a:srgbClr val="9F0927">
              <a:alpha val="35301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5655ACD-8194-C195-0E4F-12E20C434D3A}"/>
              </a:ext>
            </a:extLst>
          </p:cNvPr>
          <p:cNvSpPr/>
          <p:nvPr/>
        </p:nvSpPr>
        <p:spPr>
          <a:xfrm>
            <a:off x="6918659" y="5492587"/>
            <a:ext cx="378799" cy="378659"/>
          </a:xfrm>
          <a:prstGeom prst="rect">
            <a:avLst/>
          </a:prstGeom>
          <a:solidFill>
            <a:srgbClr val="9F0927">
              <a:alpha val="35301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C63F7C3-FC15-9A74-ED1C-78DE73F85C40}"/>
              </a:ext>
            </a:extLst>
          </p:cNvPr>
          <p:cNvSpPr/>
          <p:nvPr/>
        </p:nvSpPr>
        <p:spPr>
          <a:xfrm>
            <a:off x="6942832" y="5141856"/>
            <a:ext cx="354626" cy="378659"/>
          </a:xfrm>
          <a:prstGeom prst="rect">
            <a:avLst/>
          </a:prstGeom>
          <a:solidFill>
            <a:srgbClr val="9F0927">
              <a:alpha val="35301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9F33393-92EF-3979-4C60-6113F0FA98AD}"/>
              </a:ext>
            </a:extLst>
          </p:cNvPr>
          <p:cNvSpPr/>
          <p:nvPr/>
        </p:nvSpPr>
        <p:spPr>
          <a:xfrm>
            <a:off x="6963101" y="2514294"/>
            <a:ext cx="335113" cy="378659"/>
          </a:xfrm>
          <a:prstGeom prst="rect">
            <a:avLst/>
          </a:prstGeom>
          <a:solidFill>
            <a:srgbClr val="9F0927">
              <a:alpha val="35301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4B90FF7-FC50-EA13-9334-32D7D8FAE557}"/>
              </a:ext>
            </a:extLst>
          </p:cNvPr>
          <p:cNvSpPr/>
          <p:nvPr/>
        </p:nvSpPr>
        <p:spPr>
          <a:xfrm>
            <a:off x="6962345" y="3991536"/>
            <a:ext cx="335113" cy="378659"/>
          </a:xfrm>
          <a:prstGeom prst="rect">
            <a:avLst/>
          </a:prstGeom>
          <a:solidFill>
            <a:srgbClr val="9F0927">
              <a:alpha val="35301"/>
            </a:srgbClr>
          </a:soli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U-Turn Arrow 50">
            <a:extLst>
              <a:ext uri="{FF2B5EF4-FFF2-40B4-BE49-F238E27FC236}">
                <a16:creationId xmlns:a16="http://schemas.microsoft.com/office/drawing/2014/main" id="{03D7F615-C8E4-CCEF-495A-697CB5DC9530}"/>
              </a:ext>
            </a:extLst>
          </p:cNvPr>
          <p:cNvSpPr/>
          <p:nvPr/>
        </p:nvSpPr>
        <p:spPr>
          <a:xfrm rot="10800000">
            <a:off x="5517874" y="5960118"/>
            <a:ext cx="1660153" cy="401615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73966"/>
              <a:gd name="adj5" fmla="val 98966"/>
            </a:avLst>
          </a:prstGeom>
          <a:gradFill rotWithShape="1">
            <a:gsLst>
              <a:gs pos="0">
                <a:srgbClr val="006971">
                  <a:tint val="100000"/>
                  <a:shade val="100000"/>
                  <a:satMod val="130000"/>
                </a:srgbClr>
              </a:gs>
              <a:gs pos="100000">
                <a:srgbClr val="00697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697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93" name="Picture 4" descr="Applied Sciences | Free Full-Text | Privacy-Preserving Outsourced  Artificial Neural Network Training for Secure Image Classification">
            <a:extLst>
              <a:ext uri="{FF2B5EF4-FFF2-40B4-BE49-F238E27FC236}">
                <a16:creationId xmlns:a16="http://schemas.microsoft.com/office/drawing/2014/main" id="{91BDE2FA-7E50-01F7-4677-19957BA8B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1127" y="2207823"/>
            <a:ext cx="4149642" cy="1796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5703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0.0"/>
  <p:tag name="SLIDO_PRESENTATION_ID" val="00000000-0000-0000-0000-000000000000"/>
  <p:tag name="SLIDO_EVENT_UUID" val="8aaba695-3df0-4ebf-b2b2-c5817819bbe5"/>
  <p:tag name="SLIDO_EVENT_SECTION_UUID" val="9b018056-5edb-4a15-9a9e-6b51c454aed9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C41230"/>
      </a:dk1>
      <a:lt1>
        <a:srgbClr val="FAF9F7"/>
      </a:lt1>
      <a:dk2>
        <a:srgbClr val="C41230"/>
      </a:dk2>
      <a:lt2>
        <a:srgbClr val="FAF9F7"/>
      </a:lt2>
      <a:accent1>
        <a:srgbClr val="ECEDE2"/>
      </a:accent1>
      <a:accent2>
        <a:srgbClr val="941728"/>
      </a:accent2>
      <a:accent3>
        <a:srgbClr val="007B89"/>
      </a:accent3>
      <a:accent4>
        <a:srgbClr val="000000"/>
      </a:accent4>
      <a:accent5>
        <a:srgbClr val="262626"/>
      </a:accent5>
      <a:accent6>
        <a:srgbClr val="FFFFFF"/>
      </a:accent6>
      <a:hlink>
        <a:srgbClr val="007B89"/>
      </a:hlink>
      <a:folHlink>
        <a:srgbClr val="9417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20815</TotalTime>
  <Words>774</Words>
  <Application>Microsoft Office PowerPoint</Application>
  <PresentationFormat>Widescreen</PresentationFormat>
  <Paragraphs>304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Roboto Slab</vt:lpstr>
      <vt:lpstr>Lato</vt:lpstr>
      <vt:lpstr>Lato Light</vt:lpstr>
      <vt:lpstr>Cambria Math</vt:lpstr>
      <vt:lpstr>Wingdings</vt:lpstr>
      <vt:lpstr>Arial</vt:lpstr>
      <vt:lpstr>Calibri</vt:lpstr>
      <vt:lpstr>Office Theme</vt:lpstr>
      <vt:lpstr>Module 2</vt:lpstr>
      <vt:lpstr>Multi-Class Classification</vt:lpstr>
      <vt:lpstr>Types of Classification Problems</vt:lpstr>
      <vt:lpstr>Multi-Class Classification</vt:lpstr>
      <vt:lpstr>Multi-Class Classification</vt:lpstr>
      <vt:lpstr>Multi-Class Classification</vt:lpstr>
      <vt:lpstr>Multi-Class Classification</vt:lpstr>
      <vt:lpstr>Multi-Class Classification</vt:lpstr>
      <vt:lpstr>Multi-Class Classification</vt:lpstr>
      <vt:lpstr>Multi-Class Classification - Propensities</vt:lpstr>
      <vt:lpstr>Categorical Cross-Entropy</vt:lpstr>
      <vt:lpstr>Categorical Cross-Entropy</vt:lpstr>
      <vt:lpstr>Categorical Cross-Entropy</vt:lpstr>
      <vt:lpstr>Combining Predictions</vt:lpstr>
      <vt:lpstr>Binary Classification Algorithms?</vt:lpstr>
      <vt:lpstr>One-Vs-All (One-Vs-Rest)</vt:lpstr>
      <vt:lpstr>One-Vs-One</vt:lpstr>
      <vt:lpstr>IRIS Dataset</vt:lpstr>
      <vt:lpstr>IRIS Dataset</vt:lpstr>
      <vt:lpstr>Python</vt:lpstr>
      <vt:lpstr>Metrics</vt:lpstr>
      <vt:lpstr>Metrics Review: Confusion Matrix</vt:lpstr>
      <vt:lpstr>Metrics Review: Recall (Sensitivity)</vt:lpstr>
      <vt:lpstr>Metrics Review: Recall (Sensitivity)</vt:lpstr>
      <vt:lpstr>Python</vt:lpstr>
      <vt:lpstr>Common Cost Functions Neural Nets</vt:lpstr>
      <vt:lpstr>Activation Functions Neural Nets</vt:lpstr>
      <vt:lpstr>Python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</dc:title>
  <dc:creator>Orians, A.J.</dc:creator>
  <cp:lastModifiedBy>Waldyn Martinez</cp:lastModifiedBy>
  <cp:revision>157</cp:revision>
  <dcterms:modified xsi:type="dcterms:W3CDTF">2025-03-03T16:37:14Z</dcterms:modified>
</cp:coreProperties>
</file>